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57" r:id="rId5"/>
    <p:sldId id="270" r:id="rId6"/>
    <p:sldId id="269" r:id="rId7"/>
    <p:sldId id="274" r:id="rId8"/>
    <p:sldId id="259" r:id="rId9"/>
    <p:sldId id="273" r:id="rId10"/>
    <p:sldId id="264" r:id="rId11"/>
    <p:sldId id="266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erine dumont" initials="sd" lastIdx="0" clrIdx="0">
    <p:extLst>
      <p:ext uri="{19B8F6BF-5375-455C-9EA6-DF929625EA0E}">
        <p15:presenceInfo xmlns:p15="http://schemas.microsoft.com/office/powerpoint/2012/main" userId="48db4ee867931f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B0000-2608-4268-86B1-BC1CA941DAEB}" type="doc">
      <dgm:prSet loTypeId="urn:microsoft.com/office/officeart/2005/8/layout/defaul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A24DE22-958D-4435-9A10-378EAA93A2BB}">
      <dgm:prSet custT="1"/>
      <dgm:spPr>
        <a:solidFill>
          <a:srgbClr val="00B0F0"/>
        </a:solidFill>
      </dgm:spPr>
      <dgm:t>
        <a:bodyPr/>
        <a:lstStyle/>
        <a:p>
          <a:r>
            <a:rPr lang="fr-FR" sz="2000" b="1" dirty="0"/>
            <a:t>INSCRIPTIONS  AVANT </a:t>
          </a:r>
          <a:r>
            <a:rPr lang="fr-FR" sz="2000" b="1" dirty="0">
              <a:solidFill>
                <a:srgbClr val="FF0000"/>
              </a:solidFill>
            </a:rPr>
            <a:t>MARS 2018</a:t>
          </a:r>
          <a:endParaRPr lang="en-US" sz="2000" b="1" dirty="0">
            <a:solidFill>
              <a:srgbClr val="FF0000"/>
            </a:solidFill>
          </a:endParaRPr>
        </a:p>
      </dgm:t>
    </dgm:pt>
    <dgm:pt modelId="{08CCC701-1F4B-4C08-B0BD-B778BFAA9E56}" type="parTrans" cxnId="{092C4A70-69B2-4307-A333-D89536E14C05}">
      <dgm:prSet/>
      <dgm:spPr/>
      <dgm:t>
        <a:bodyPr/>
        <a:lstStyle/>
        <a:p>
          <a:endParaRPr lang="en-US"/>
        </a:p>
      </dgm:t>
    </dgm:pt>
    <dgm:pt modelId="{B0736814-30AE-4A09-8EE4-1A92C83D785A}" type="sibTrans" cxnId="{092C4A70-69B2-4307-A333-D89536E14C05}">
      <dgm:prSet/>
      <dgm:spPr/>
      <dgm:t>
        <a:bodyPr/>
        <a:lstStyle/>
        <a:p>
          <a:endParaRPr lang="en-US"/>
        </a:p>
      </dgm:t>
    </dgm:pt>
    <dgm:pt modelId="{C7CF2F78-30D6-4DD8-8DBD-DCD06D421A85}">
      <dgm:prSet custT="1"/>
      <dgm:spPr>
        <a:solidFill>
          <a:srgbClr val="00B0F0"/>
        </a:solidFill>
      </dgm:spPr>
      <dgm:t>
        <a:bodyPr/>
        <a:lstStyle/>
        <a:p>
          <a:r>
            <a:rPr lang="fr-FR" sz="2000" b="1" dirty="0"/>
            <a:t>NIVEAU : </a:t>
          </a:r>
          <a:r>
            <a:rPr lang="fr-FR" sz="2000" b="1" dirty="0">
              <a:solidFill>
                <a:srgbClr val="FF0000"/>
              </a:solidFill>
            </a:rPr>
            <a:t>1ERES BAC PRO</a:t>
          </a:r>
          <a:endParaRPr lang="en-US" sz="2000" b="1" dirty="0">
            <a:solidFill>
              <a:srgbClr val="FF0000"/>
            </a:solidFill>
          </a:endParaRPr>
        </a:p>
      </dgm:t>
    </dgm:pt>
    <dgm:pt modelId="{7824F5AB-F705-4CAB-948A-8BAF10ABA1AC}" type="parTrans" cxnId="{5F9E2D46-98BE-4DC2-84ED-9DF6FE91D734}">
      <dgm:prSet/>
      <dgm:spPr/>
      <dgm:t>
        <a:bodyPr/>
        <a:lstStyle/>
        <a:p>
          <a:endParaRPr lang="en-US"/>
        </a:p>
      </dgm:t>
    </dgm:pt>
    <dgm:pt modelId="{ED346FB4-E078-43B5-A390-F5A3702FD0C8}" type="sibTrans" cxnId="{5F9E2D46-98BE-4DC2-84ED-9DF6FE91D734}">
      <dgm:prSet/>
      <dgm:spPr/>
      <dgm:t>
        <a:bodyPr/>
        <a:lstStyle/>
        <a:p>
          <a:endParaRPr lang="en-US"/>
        </a:p>
      </dgm:t>
    </dgm:pt>
    <dgm:pt modelId="{1D061A8D-D6EE-4045-912B-687EC8979075}">
      <dgm:prSet custT="1"/>
      <dgm:spPr>
        <a:solidFill>
          <a:srgbClr val="00B0F0"/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CONCOURS </a:t>
          </a:r>
          <a:r>
            <a: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27 MARS 2018</a:t>
          </a:r>
        </a:p>
      </dgm:t>
    </dgm:pt>
    <dgm:pt modelId="{A526D480-BC00-4B57-B3A5-4CF6ED3DE775}" type="parTrans" cxnId="{C2AE3153-82FC-47C5-95C9-E07F07BFFB80}">
      <dgm:prSet/>
      <dgm:spPr/>
      <dgm:t>
        <a:bodyPr/>
        <a:lstStyle/>
        <a:p>
          <a:endParaRPr lang="fr-FR"/>
        </a:p>
      </dgm:t>
    </dgm:pt>
    <dgm:pt modelId="{7550D413-C6DC-458C-BF11-F6A8E8F900A9}" type="sibTrans" cxnId="{C2AE3153-82FC-47C5-95C9-E07F07BFFB80}">
      <dgm:prSet/>
      <dgm:spPr/>
      <dgm:t>
        <a:bodyPr/>
        <a:lstStyle/>
        <a:p>
          <a:endParaRPr lang="fr-FR"/>
        </a:p>
      </dgm:t>
    </dgm:pt>
    <dgm:pt modelId="{48D5DCC2-1C75-482E-8BDE-9CB18473870B}">
      <dgm:prSet custT="1"/>
      <dgm:spPr>
        <a:solidFill>
          <a:srgbClr val="00B0F0"/>
        </a:solidFill>
      </dgm:spPr>
      <dgm:t>
        <a:bodyPr/>
        <a:lstStyle/>
        <a:p>
          <a:r>
            <a:rPr lang="fr-FR" sz="2000" b="1" dirty="0"/>
            <a:t>RESULTATS LE </a:t>
          </a:r>
          <a:r>
            <a:rPr lang="fr-FR" sz="2000" b="1" dirty="0">
              <a:solidFill>
                <a:srgbClr val="FF0000"/>
              </a:solidFill>
            </a:rPr>
            <a:t>16 MAI 2018 </a:t>
          </a:r>
          <a:r>
            <a:rPr lang="fr-FR" sz="2000" b="1" dirty="0"/>
            <a:t>ET ENVOI DES PRIX</a:t>
          </a:r>
        </a:p>
      </dgm:t>
    </dgm:pt>
    <dgm:pt modelId="{23C1ABFB-9D29-4E05-8336-FF956BDDE03D}" type="parTrans" cxnId="{036680F3-CB71-4252-87EB-7FEEAADFDFB4}">
      <dgm:prSet/>
      <dgm:spPr/>
      <dgm:t>
        <a:bodyPr/>
        <a:lstStyle/>
        <a:p>
          <a:endParaRPr lang="fr-FR"/>
        </a:p>
      </dgm:t>
    </dgm:pt>
    <dgm:pt modelId="{BA624A15-016C-44CE-A7F9-7D5C725F4810}" type="sibTrans" cxnId="{036680F3-CB71-4252-87EB-7FEEAADFDFB4}">
      <dgm:prSet/>
      <dgm:spPr/>
      <dgm:t>
        <a:bodyPr/>
        <a:lstStyle/>
        <a:p>
          <a:endParaRPr lang="fr-FR"/>
        </a:p>
      </dgm:t>
    </dgm:pt>
    <dgm:pt modelId="{4E670D86-CA69-4937-8D88-D0DFE81C2DD6}" type="pres">
      <dgm:prSet presAssocID="{B61B0000-2608-4268-86B1-BC1CA941DAEB}" presName="diagram" presStyleCnt="0">
        <dgm:presLayoutVars>
          <dgm:dir/>
          <dgm:resizeHandles val="exact"/>
        </dgm:presLayoutVars>
      </dgm:prSet>
      <dgm:spPr/>
    </dgm:pt>
    <dgm:pt modelId="{386ECAAC-FE0A-444C-BFE2-A76CAD9D2A19}" type="pres">
      <dgm:prSet presAssocID="{EA24DE22-958D-4435-9A10-378EAA93A2BB}" presName="node" presStyleLbl="node1" presStyleIdx="0" presStyleCnt="4" custScaleX="96031" custScaleY="186372" custLinFactNeighborY="2085">
        <dgm:presLayoutVars>
          <dgm:bulletEnabled val="1"/>
        </dgm:presLayoutVars>
      </dgm:prSet>
      <dgm:spPr/>
    </dgm:pt>
    <dgm:pt modelId="{EC71F01B-56C5-4AE5-A21E-F335BDF2360D}" type="pres">
      <dgm:prSet presAssocID="{B0736814-30AE-4A09-8EE4-1A92C83D785A}" presName="sibTrans" presStyleCnt="0"/>
      <dgm:spPr/>
    </dgm:pt>
    <dgm:pt modelId="{0E16DD28-DFF5-4AA2-9FA7-D7AB1EF48B80}" type="pres">
      <dgm:prSet presAssocID="{C7CF2F78-30D6-4DD8-8DBD-DCD06D421A85}" presName="node" presStyleLbl="node1" presStyleIdx="1" presStyleCnt="4" custScaleY="188673" custLinFactNeighborX="134" custLinFactNeighborY="1285">
        <dgm:presLayoutVars>
          <dgm:bulletEnabled val="1"/>
        </dgm:presLayoutVars>
      </dgm:prSet>
      <dgm:spPr/>
    </dgm:pt>
    <dgm:pt modelId="{CF328D05-FC55-4736-8B28-F00DBBEADABB}" type="pres">
      <dgm:prSet presAssocID="{ED346FB4-E078-43B5-A390-F5A3702FD0C8}" presName="sibTrans" presStyleCnt="0"/>
      <dgm:spPr/>
    </dgm:pt>
    <dgm:pt modelId="{9CDE02E8-ED15-42E4-A370-6D55B231EF9C}" type="pres">
      <dgm:prSet presAssocID="{1D061A8D-D6EE-4045-912B-687EC8979075}" presName="node" presStyleLbl="node1" presStyleIdx="2" presStyleCnt="4" custScaleX="105841" custScaleY="185970" custLinFactNeighborX="1984" custLinFactNeighborY="-6456">
        <dgm:presLayoutVars>
          <dgm:bulletEnabled val="1"/>
        </dgm:presLayoutVars>
      </dgm:prSet>
      <dgm:spPr/>
    </dgm:pt>
    <dgm:pt modelId="{48C44B13-33A0-4CF5-9F08-79C6F7519465}" type="pres">
      <dgm:prSet presAssocID="{7550D413-C6DC-458C-BF11-F6A8E8F900A9}" presName="sibTrans" presStyleCnt="0"/>
      <dgm:spPr/>
    </dgm:pt>
    <dgm:pt modelId="{850CD666-0E58-4E66-A000-6F54F323D81B}" type="pres">
      <dgm:prSet presAssocID="{48D5DCC2-1C75-482E-8BDE-9CB18473870B}" presName="node" presStyleLbl="node1" presStyleIdx="3" presStyleCnt="4" custScaleY="186595" custLinFactNeighborX="-1718" custLinFactNeighborY="-8488">
        <dgm:presLayoutVars>
          <dgm:bulletEnabled val="1"/>
        </dgm:presLayoutVars>
      </dgm:prSet>
      <dgm:spPr/>
    </dgm:pt>
  </dgm:ptLst>
  <dgm:cxnLst>
    <dgm:cxn modelId="{5F9E2D46-98BE-4DC2-84ED-9DF6FE91D734}" srcId="{B61B0000-2608-4268-86B1-BC1CA941DAEB}" destId="{C7CF2F78-30D6-4DD8-8DBD-DCD06D421A85}" srcOrd="1" destOrd="0" parTransId="{7824F5AB-F705-4CAB-948A-8BAF10ABA1AC}" sibTransId="{ED346FB4-E078-43B5-A390-F5A3702FD0C8}"/>
    <dgm:cxn modelId="{092C4A70-69B2-4307-A333-D89536E14C05}" srcId="{B61B0000-2608-4268-86B1-BC1CA941DAEB}" destId="{EA24DE22-958D-4435-9A10-378EAA93A2BB}" srcOrd="0" destOrd="0" parTransId="{08CCC701-1F4B-4C08-B0BD-B778BFAA9E56}" sibTransId="{B0736814-30AE-4A09-8EE4-1A92C83D785A}"/>
    <dgm:cxn modelId="{C2AE3153-82FC-47C5-95C9-E07F07BFFB80}" srcId="{B61B0000-2608-4268-86B1-BC1CA941DAEB}" destId="{1D061A8D-D6EE-4045-912B-687EC8979075}" srcOrd="2" destOrd="0" parTransId="{A526D480-BC00-4B57-B3A5-4CF6ED3DE775}" sibTransId="{7550D413-C6DC-458C-BF11-F6A8E8F900A9}"/>
    <dgm:cxn modelId="{73C4FC58-B832-4142-9EB8-93FCC05473BE}" type="presOf" srcId="{B61B0000-2608-4268-86B1-BC1CA941DAEB}" destId="{4E670D86-CA69-4937-8D88-D0DFE81C2DD6}" srcOrd="0" destOrd="0" presId="urn:microsoft.com/office/officeart/2005/8/layout/default"/>
    <dgm:cxn modelId="{1E0BC38B-A20A-4DFB-88B8-3530E26998E9}" type="presOf" srcId="{EA24DE22-958D-4435-9A10-378EAA93A2BB}" destId="{386ECAAC-FE0A-444C-BFE2-A76CAD9D2A19}" srcOrd="0" destOrd="0" presId="urn:microsoft.com/office/officeart/2005/8/layout/default"/>
    <dgm:cxn modelId="{2F0995C4-D832-4565-B6C5-BADFFD94AD02}" type="presOf" srcId="{48D5DCC2-1C75-482E-8BDE-9CB18473870B}" destId="{850CD666-0E58-4E66-A000-6F54F323D81B}" srcOrd="0" destOrd="0" presId="urn:microsoft.com/office/officeart/2005/8/layout/default"/>
    <dgm:cxn modelId="{F23DC5CE-5955-4C29-80D8-CC2B87246984}" type="presOf" srcId="{C7CF2F78-30D6-4DD8-8DBD-DCD06D421A85}" destId="{0E16DD28-DFF5-4AA2-9FA7-D7AB1EF48B80}" srcOrd="0" destOrd="0" presId="urn:microsoft.com/office/officeart/2005/8/layout/default"/>
    <dgm:cxn modelId="{036680F3-CB71-4252-87EB-7FEEAADFDFB4}" srcId="{B61B0000-2608-4268-86B1-BC1CA941DAEB}" destId="{48D5DCC2-1C75-482E-8BDE-9CB18473870B}" srcOrd="3" destOrd="0" parTransId="{23C1ABFB-9D29-4E05-8336-FF956BDDE03D}" sibTransId="{BA624A15-016C-44CE-A7F9-7D5C725F4810}"/>
    <dgm:cxn modelId="{81A330FC-8942-4FA3-BCDC-6B1948750C7D}" type="presOf" srcId="{1D061A8D-D6EE-4045-912B-687EC8979075}" destId="{9CDE02E8-ED15-42E4-A370-6D55B231EF9C}" srcOrd="0" destOrd="0" presId="urn:microsoft.com/office/officeart/2005/8/layout/default"/>
    <dgm:cxn modelId="{F27AC3B2-808D-45F0-B341-EF35642B3B64}" type="presParOf" srcId="{4E670D86-CA69-4937-8D88-D0DFE81C2DD6}" destId="{386ECAAC-FE0A-444C-BFE2-A76CAD9D2A19}" srcOrd="0" destOrd="0" presId="urn:microsoft.com/office/officeart/2005/8/layout/default"/>
    <dgm:cxn modelId="{AA58261F-ACCF-48B3-AD3A-9DB694DFAB88}" type="presParOf" srcId="{4E670D86-CA69-4937-8D88-D0DFE81C2DD6}" destId="{EC71F01B-56C5-4AE5-A21E-F335BDF2360D}" srcOrd="1" destOrd="0" presId="urn:microsoft.com/office/officeart/2005/8/layout/default"/>
    <dgm:cxn modelId="{EAC8C0D8-17BE-4AF8-98D3-C1105CF8A590}" type="presParOf" srcId="{4E670D86-CA69-4937-8D88-D0DFE81C2DD6}" destId="{0E16DD28-DFF5-4AA2-9FA7-D7AB1EF48B80}" srcOrd="2" destOrd="0" presId="urn:microsoft.com/office/officeart/2005/8/layout/default"/>
    <dgm:cxn modelId="{7FCD4D97-A488-4308-98D1-2DCB7EA3FA9C}" type="presParOf" srcId="{4E670D86-CA69-4937-8D88-D0DFE81C2DD6}" destId="{CF328D05-FC55-4736-8B28-F00DBBEADABB}" srcOrd="3" destOrd="0" presId="urn:microsoft.com/office/officeart/2005/8/layout/default"/>
    <dgm:cxn modelId="{6C1313B4-8116-4240-A021-CD68FEAC49E2}" type="presParOf" srcId="{4E670D86-CA69-4937-8D88-D0DFE81C2DD6}" destId="{9CDE02E8-ED15-42E4-A370-6D55B231EF9C}" srcOrd="4" destOrd="0" presId="urn:microsoft.com/office/officeart/2005/8/layout/default"/>
    <dgm:cxn modelId="{8F464342-05D8-44F5-97A4-016C93593A07}" type="presParOf" srcId="{4E670D86-CA69-4937-8D88-D0DFE81C2DD6}" destId="{48C44B13-33A0-4CF5-9F08-79C6F7519465}" srcOrd="5" destOrd="0" presId="urn:microsoft.com/office/officeart/2005/8/layout/default"/>
    <dgm:cxn modelId="{BA0E8E07-6385-4DCA-A7F9-D92F50A61750}" type="presParOf" srcId="{4E670D86-CA69-4937-8D88-D0DFE81C2DD6}" destId="{850CD666-0E58-4E66-A000-6F54F323D8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74317-7262-4060-8F1A-16BB42454C86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C423EBDF-CF0A-4C7C-9738-39636E231DB6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PROJET DE MME GORICHON : </a:t>
          </a:r>
          <a:r>
            <a:rPr lang="fr-FR" dirty="0"/>
            <a:t>SUR LE THEME </a:t>
          </a:r>
          <a:r>
            <a: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CONTE </a:t>
          </a:r>
          <a:r>
            <a:rPr lang="fr-FR" u="sng" dirty="0">
              <a:effectLst/>
            </a:rPr>
            <a:t>AVEC LES 1 SN. </a:t>
          </a:r>
          <a:r>
            <a:rPr lang="fr-FR" dirty="0"/>
            <a:t>( </a:t>
          </a:r>
          <a:r>
            <a:rPr lang="fr-FR" b="1" dirty="0"/>
            <a:t>2</a:t>
          </a:r>
          <a:r>
            <a:rPr lang="fr-FR" dirty="0"/>
            <a:t> LABELS A SON ACTIF.)</a:t>
          </a:r>
          <a:endParaRPr lang="en-US" dirty="0"/>
        </a:p>
      </dgm:t>
    </dgm:pt>
    <dgm:pt modelId="{7D94EC49-98FE-43CF-AB16-C592A81D1718}" type="parTrans" cxnId="{66962FE2-7225-4EB7-85E6-DB18229AB8B3}">
      <dgm:prSet/>
      <dgm:spPr/>
      <dgm:t>
        <a:bodyPr/>
        <a:lstStyle/>
        <a:p>
          <a:endParaRPr lang="en-US"/>
        </a:p>
      </dgm:t>
    </dgm:pt>
    <dgm:pt modelId="{D79DC0EE-9E5D-4AB4-BD6C-AEEA676CAD5D}" type="sibTrans" cxnId="{66962FE2-7225-4EB7-85E6-DB18229AB8B3}">
      <dgm:prSet/>
      <dgm:spPr/>
      <dgm:t>
        <a:bodyPr/>
        <a:lstStyle/>
        <a:p>
          <a:endParaRPr lang="en-US"/>
        </a:p>
      </dgm:t>
    </dgm:pt>
    <dgm:pt modelId="{89850A82-E13D-4076-9ED7-EDDD79DEA3A4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PROJET DE MME DUMONT : </a:t>
          </a:r>
          <a:r>
            <a:rPr lang="fr-FR" u="sng" dirty="0"/>
            <a:t>AVEC LA CLASSE DE 2 PLP </a:t>
          </a:r>
          <a:r>
            <a: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 L’ŒUVRE CHARLIE ET LA CHOCOLATERIE </a:t>
          </a:r>
          <a:r>
            <a:rPr lang="fr-FR" dirty="0"/>
            <a:t>(EGALEMENT MENE AVEC LE COLLEGE DU CHAPITRE) ET UN LYCEE TURC.</a:t>
          </a:r>
          <a:endParaRPr lang="en-US" dirty="0"/>
        </a:p>
      </dgm:t>
    </dgm:pt>
    <dgm:pt modelId="{66D5AD96-A81F-4169-A201-87D90B7B74FD}" type="parTrans" cxnId="{BED2DDE0-7576-4737-AC7D-CE63C666761D}">
      <dgm:prSet/>
      <dgm:spPr/>
      <dgm:t>
        <a:bodyPr/>
        <a:lstStyle/>
        <a:p>
          <a:endParaRPr lang="en-US"/>
        </a:p>
      </dgm:t>
    </dgm:pt>
    <dgm:pt modelId="{AB5B92FC-9673-4108-ABDA-F06CD25A3BD2}" type="sibTrans" cxnId="{BED2DDE0-7576-4737-AC7D-CE63C666761D}">
      <dgm:prSet/>
      <dgm:spPr/>
      <dgm:t>
        <a:bodyPr/>
        <a:lstStyle/>
        <a:p>
          <a:endParaRPr lang="en-US"/>
        </a:p>
      </dgm:t>
    </dgm:pt>
    <dgm:pt modelId="{75EE95F9-96BD-4541-87F5-D4F089ED91BF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PROJET DE MME DUMONT : </a:t>
          </a:r>
          <a:r>
            <a:rPr lang="fr-FR" u="sng" dirty="0"/>
            <a:t>AVEC LA CLASSE DE 2 LOG </a:t>
          </a:r>
          <a:r>
            <a:rPr lang="fr-FR" dirty="0"/>
            <a:t>ET UN LYCEE TURC </a:t>
          </a:r>
          <a:r>
            <a: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 UN ECHANGE CULTUREL </a:t>
          </a:r>
          <a:r>
            <a:rPr lang="fr-FR" dirty="0"/>
            <a:t>( </a:t>
          </a:r>
          <a:r>
            <a:rPr lang="fr-FR" b="1" dirty="0"/>
            <a:t>3</a:t>
          </a:r>
          <a:r>
            <a:rPr lang="fr-FR" dirty="0"/>
            <a:t> LABELS A SON ACTIF)</a:t>
          </a:r>
          <a:endParaRPr lang="en-US" dirty="0"/>
        </a:p>
      </dgm:t>
    </dgm:pt>
    <dgm:pt modelId="{14CD50A5-397D-4D80-B9BD-80FAA30E046D}" type="parTrans" cxnId="{1C87BE49-1C40-4ADB-BB4E-AF1DDBFB4F31}">
      <dgm:prSet/>
      <dgm:spPr/>
      <dgm:t>
        <a:bodyPr/>
        <a:lstStyle/>
        <a:p>
          <a:endParaRPr lang="en-US"/>
        </a:p>
      </dgm:t>
    </dgm:pt>
    <dgm:pt modelId="{5B2D4233-8405-424E-970C-2C407D117905}" type="sibTrans" cxnId="{1C87BE49-1C40-4ADB-BB4E-AF1DDBFB4F31}">
      <dgm:prSet/>
      <dgm:spPr/>
      <dgm:t>
        <a:bodyPr/>
        <a:lstStyle/>
        <a:p>
          <a:endParaRPr lang="en-US"/>
        </a:p>
      </dgm:t>
    </dgm:pt>
    <dgm:pt modelId="{3EFCE8E9-C569-443D-8AFD-5FA91C634CAA}" type="pres">
      <dgm:prSet presAssocID="{80974317-7262-4060-8F1A-16BB42454C86}" presName="vert0" presStyleCnt="0">
        <dgm:presLayoutVars>
          <dgm:dir/>
          <dgm:animOne val="branch"/>
          <dgm:animLvl val="lvl"/>
        </dgm:presLayoutVars>
      </dgm:prSet>
      <dgm:spPr/>
    </dgm:pt>
    <dgm:pt modelId="{3E5550E0-7BF9-4AED-9874-44EC6D43E01B}" type="pres">
      <dgm:prSet presAssocID="{C423EBDF-CF0A-4C7C-9738-39636E231DB6}" presName="thickLine" presStyleLbl="alignNode1" presStyleIdx="0" presStyleCnt="3"/>
      <dgm:spPr/>
    </dgm:pt>
    <dgm:pt modelId="{D57E2458-3C93-4685-AECE-94EA8E4852EA}" type="pres">
      <dgm:prSet presAssocID="{C423EBDF-CF0A-4C7C-9738-39636E231DB6}" presName="horz1" presStyleCnt="0"/>
      <dgm:spPr/>
    </dgm:pt>
    <dgm:pt modelId="{41D119D0-5C54-4EAE-862D-BDC1EC7D80C8}" type="pres">
      <dgm:prSet presAssocID="{C423EBDF-CF0A-4C7C-9738-39636E231DB6}" presName="tx1" presStyleLbl="revTx" presStyleIdx="0" presStyleCnt="3" custScaleY="77417"/>
      <dgm:spPr/>
    </dgm:pt>
    <dgm:pt modelId="{DA3603F8-E299-4E9F-B1BE-3D71CD631A74}" type="pres">
      <dgm:prSet presAssocID="{C423EBDF-CF0A-4C7C-9738-39636E231DB6}" presName="vert1" presStyleCnt="0"/>
      <dgm:spPr/>
    </dgm:pt>
    <dgm:pt modelId="{19E6033F-D2E6-4765-B923-EAE5B0221FFF}" type="pres">
      <dgm:prSet presAssocID="{89850A82-E13D-4076-9ED7-EDDD79DEA3A4}" presName="thickLine" presStyleLbl="alignNode1" presStyleIdx="1" presStyleCnt="3"/>
      <dgm:spPr/>
    </dgm:pt>
    <dgm:pt modelId="{5F9AF752-12D0-4F29-B109-C50ECC88DDC2}" type="pres">
      <dgm:prSet presAssocID="{89850A82-E13D-4076-9ED7-EDDD79DEA3A4}" presName="horz1" presStyleCnt="0"/>
      <dgm:spPr/>
    </dgm:pt>
    <dgm:pt modelId="{5C89B4E4-A695-4D78-8045-EC1C9763FB7D}" type="pres">
      <dgm:prSet presAssocID="{89850A82-E13D-4076-9ED7-EDDD79DEA3A4}" presName="tx1" presStyleLbl="revTx" presStyleIdx="1" presStyleCnt="3"/>
      <dgm:spPr/>
    </dgm:pt>
    <dgm:pt modelId="{D91D7D48-2575-4B5A-9127-EFEA94BDC7EC}" type="pres">
      <dgm:prSet presAssocID="{89850A82-E13D-4076-9ED7-EDDD79DEA3A4}" presName="vert1" presStyleCnt="0"/>
      <dgm:spPr/>
    </dgm:pt>
    <dgm:pt modelId="{F6CFC085-E9E1-4BB4-B821-4206461771B6}" type="pres">
      <dgm:prSet presAssocID="{75EE95F9-96BD-4541-87F5-D4F089ED91BF}" presName="thickLine" presStyleLbl="alignNode1" presStyleIdx="2" presStyleCnt="3"/>
      <dgm:spPr/>
    </dgm:pt>
    <dgm:pt modelId="{2C85319B-3142-4EF6-9F7A-02F564A85F7D}" type="pres">
      <dgm:prSet presAssocID="{75EE95F9-96BD-4541-87F5-D4F089ED91BF}" presName="horz1" presStyleCnt="0"/>
      <dgm:spPr/>
    </dgm:pt>
    <dgm:pt modelId="{EBF643C9-F119-46EE-9F8F-2A73DA5200B6}" type="pres">
      <dgm:prSet presAssocID="{75EE95F9-96BD-4541-87F5-D4F089ED91BF}" presName="tx1" presStyleLbl="revTx" presStyleIdx="2" presStyleCnt="3"/>
      <dgm:spPr/>
    </dgm:pt>
    <dgm:pt modelId="{ECF0D500-C762-4825-8653-0E6A14CE2B25}" type="pres">
      <dgm:prSet presAssocID="{75EE95F9-96BD-4541-87F5-D4F089ED91BF}" presName="vert1" presStyleCnt="0"/>
      <dgm:spPr/>
    </dgm:pt>
  </dgm:ptLst>
  <dgm:cxnLst>
    <dgm:cxn modelId="{E4E29B3C-990A-44BF-A300-718783AAC6F5}" type="presOf" srcId="{80974317-7262-4060-8F1A-16BB42454C86}" destId="{3EFCE8E9-C569-443D-8AFD-5FA91C634CAA}" srcOrd="0" destOrd="0" presId="urn:microsoft.com/office/officeart/2008/layout/LinedList"/>
    <dgm:cxn modelId="{1C87BE49-1C40-4ADB-BB4E-AF1DDBFB4F31}" srcId="{80974317-7262-4060-8F1A-16BB42454C86}" destId="{75EE95F9-96BD-4541-87F5-D4F089ED91BF}" srcOrd="2" destOrd="0" parTransId="{14CD50A5-397D-4D80-B9BD-80FAA30E046D}" sibTransId="{5B2D4233-8405-424E-970C-2C407D117905}"/>
    <dgm:cxn modelId="{3663EA9F-51AF-4E47-BA8B-5406681C53A6}" type="presOf" srcId="{89850A82-E13D-4076-9ED7-EDDD79DEA3A4}" destId="{5C89B4E4-A695-4D78-8045-EC1C9763FB7D}" srcOrd="0" destOrd="0" presId="urn:microsoft.com/office/officeart/2008/layout/LinedList"/>
    <dgm:cxn modelId="{E89FDED7-F938-4453-877F-4A5BE041D6F1}" type="presOf" srcId="{75EE95F9-96BD-4541-87F5-D4F089ED91BF}" destId="{EBF643C9-F119-46EE-9F8F-2A73DA5200B6}" srcOrd="0" destOrd="0" presId="urn:microsoft.com/office/officeart/2008/layout/LinedList"/>
    <dgm:cxn modelId="{BED2DDE0-7576-4737-AC7D-CE63C666761D}" srcId="{80974317-7262-4060-8F1A-16BB42454C86}" destId="{89850A82-E13D-4076-9ED7-EDDD79DEA3A4}" srcOrd="1" destOrd="0" parTransId="{66D5AD96-A81F-4169-A201-87D90B7B74FD}" sibTransId="{AB5B92FC-9673-4108-ABDA-F06CD25A3BD2}"/>
    <dgm:cxn modelId="{66962FE2-7225-4EB7-85E6-DB18229AB8B3}" srcId="{80974317-7262-4060-8F1A-16BB42454C86}" destId="{C423EBDF-CF0A-4C7C-9738-39636E231DB6}" srcOrd="0" destOrd="0" parTransId="{7D94EC49-98FE-43CF-AB16-C592A81D1718}" sibTransId="{D79DC0EE-9E5D-4AB4-BD6C-AEEA676CAD5D}"/>
    <dgm:cxn modelId="{20AA31EB-27AA-43BC-912E-86ECFCAE7E85}" type="presOf" srcId="{C423EBDF-CF0A-4C7C-9738-39636E231DB6}" destId="{41D119D0-5C54-4EAE-862D-BDC1EC7D80C8}" srcOrd="0" destOrd="0" presId="urn:microsoft.com/office/officeart/2008/layout/LinedList"/>
    <dgm:cxn modelId="{8004DCB1-C17E-4D95-BEAC-298170778331}" type="presParOf" srcId="{3EFCE8E9-C569-443D-8AFD-5FA91C634CAA}" destId="{3E5550E0-7BF9-4AED-9874-44EC6D43E01B}" srcOrd="0" destOrd="0" presId="urn:microsoft.com/office/officeart/2008/layout/LinedList"/>
    <dgm:cxn modelId="{515771D1-CAF7-4A6E-B072-1E19486BF161}" type="presParOf" srcId="{3EFCE8E9-C569-443D-8AFD-5FA91C634CAA}" destId="{D57E2458-3C93-4685-AECE-94EA8E4852EA}" srcOrd="1" destOrd="0" presId="urn:microsoft.com/office/officeart/2008/layout/LinedList"/>
    <dgm:cxn modelId="{6EEF6A6A-B407-4BBB-A8FE-F07702F5A3CA}" type="presParOf" srcId="{D57E2458-3C93-4685-AECE-94EA8E4852EA}" destId="{41D119D0-5C54-4EAE-862D-BDC1EC7D80C8}" srcOrd="0" destOrd="0" presId="urn:microsoft.com/office/officeart/2008/layout/LinedList"/>
    <dgm:cxn modelId="{3453223B-7E9F-4591-A3E3-74CFB146B9A2}" type="presParOf" srcId="{D57E2458-3C93-4685-AECE-94EA8E4852EA}" destId="{DA3603F8-E299-4E9F-B1BE-3D71CD631A74}" srcOrd="1" destOrd="0" presId="urn:microsoft.com/office/officeart/2008/layout/LinedList"/>
    <dgm:cxn modelId="{E1FC1723-8B4D-4799-95CF-EC2F502A46D7}" type="presParOf" srcId="{3EFCE8E9-C569-443D-8AFD-5FA91C634CAA}" destId="{19E6033F-D2E6-4765-B923-EAE5B0221FFF}" srcOrd="2" destOrd="0" presId="urn:microsoft.com/office/officeart/2008/layout/LinedList"/>
    <dgm:cxn modelId="{F65334E8-13E5-4F37-8C7D-33D2817B50BE}" type="presParOf" srcId="{3EFCE8E9-C569-443D-8AFD-5FA91C634CAA}" destId="{5F9AF752-12D0-4F29-B109-C50ECC88DDC2}" srcOrd="3" destOrd="0" presId="urn:microsoft.com/office/officeart/2008/layout/LinedList"/>
    <dgm:cxn modelId="{0BC10104-9C0D-4440-959C-EBDE955C3C14}" type="presParOf" srcId="{5F9AF752-12D0-4F29-B109-C50ECC88DDC2}" destId="{5C89B4E4-A695-4D78-8045-EC1C9763FB7D}" srcOrd="0" destOrd="0" presId="urn:microsoft.com/office/officeart/2008/layout/LinedList"/>
    <dgm:cxn modelId="{A8518D06-3626-4270-9833-771E46275D85}" type="presParOf" srcId="{5F9AF752-12D0-4F29-B109-C50ECC88DDC2}" destId="{D91D7D48-2575-4B5A-9127-EFEA94BDC7EC}" srcOrd="1" destOrd="0" presId="urn:microsoft.com/office/officeart/2008/layout/LinedList"/>
    <dgm:cxn modelId="{3CC0370C-F7C8-4785-A6B7-EE35D8708C29}" type="presParOf" srcId="{3EFCE8E9-C569-443D-8AFD-5FA91C634CAA}" destId="{F6CFC085-E9E1-4BB4-B821-4206461771B6}" srcOrd="4" destOrd="0" presId="urn:microsoft.com/office/officeart/2008/layout/LinedList"/>
    <dgm:cxn modelId="{6226C2AE-EF64-434D-89B2-0FDBC6378668}" type="presParOf" srcId="{3EFCE8E9-C569-443D-8AFD-5FA91C634CAA}" destId="{2C85319B-3142-4EF6-9F7A-02F564A85F7D}" srcOrd="5" destOrd="0" presId="urn:microsoft.com/office/officeart/2008/layout/LinedList"/>
    <dgm:cxn modelId="{A93463EB-6AAB-4165-88E4-2727AE670DE0}" type="presParOf" srcId="{2C85319B-3142-4EF6-9F7A-02F564A85F7D}" destId="{EBF643C9-F119-46EE-9F8F-2A73DA5200B6}" srcOrd="0" destOrd="0" presId="urn:microsoft.com/office/officeart/2008/layout/LinedList"/>
    <dgm:cxn modelId="{31916069-C140-4253-8750-59741F317999}" type="presParOf" srcId="{2C85319B-3142-4EF6-9F7A-02F564A85F7D}" destId="{ECF0D500-C762-4825-8653-0E6A14CE2B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CBD74-4508-4D3E-9980-0DC7E5E6513A}" type="doc">
      <dgm:prSet loTypeId="urn:microsoft.com/office/officeart/2008/layout/LinedList" loCatId="Inbox" qsTypeId="urn:microsoft.com/office/officeart/2005/8/quickstyle/simple3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B0C36180-5D99-4466-9370-439154EF1ACF}">
      <dgm:prSet/>
      <dgm:spPr/>
      <dgm:t>
        <a:bodyPr/>
        <a:lstStyle/>
        <a:p>
          <a:r>
            <a:rPr lang="fr-FR" dirty="0"/>
            <a:t>A partir du mot </a:t>
          </a:r>
          <a:r>
            <a: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STEAM</a:t>
          </a:r>
          <a:r>
            <a:rPr lang="fr-FR" dirty="0"/>
            <a:t>, chaque école choisit une lettre en fonction du programme proposé.</a:t>
          </a:r>
          <a:endParaRPr lang="en-US" dirty="0"/>
        </a:p>
      </dgm:t>
    </dgm:pt>
    <dgm:pt modelId="{4320E5C1-5A99-46B8-BE72-A225E58A616E}" type="parTrans" cxnId="{BA86E4A0-FD88-486F-AA52-30D2349A75BB}">
      <dgm:prSet/>
      <dgm:spPr/>
      <dgm:t>
        <a:bodyPr/>
        <a:lstStyle/>
        <a:p>
          <a:endParaRPr lang="en-US"/>
        </a:p>
      </dgm:t>
    </dgm:pt>
    <dgm:pt modelId="{857973EE-405A-4430-9ADA-1DA3BF28658C}" type="sibTrans" cxnId="{BA86E4A0-FD88-486F-AA52-30D2349A75BB}">
      <dgm:prSet/>
      <dgm:spPr/>
      <dgm:t>
        <a:bodyPr/>
        <a:lstStyle/>
        <a:p>
          <a:endParaRPr lang="en-US"/>
        </a:p>
      </dgm:t>
    </dgm:pt>
    <dgm:pt modelId="{CE543BE8-1925-4352-BE2F-03737675400E}">
      <dgm:prSet/>
      <dgm:spPr/>
      <dgm:t>
        <a:bodyPr/>
        <a:lstStyle/>
        <a:p>
          <a:r>
            <a:rPr lang="fr-FR"/>
            <a:t>S= science ; T= technologie ; E= ingénierie ; </a:t>
          </a:r>
          <a:r>
            <a:rPr lang="fr-FR" b="1"/>
            <a:t>A= art</a:t>
          </a:r>
          <a:r>
            <a:rPr lang="fr-FR"/>
            <a:t> ; M= maths.</a:t>
          </a:r>
          <a:endParaRPr lang="en-US"/>
        </a:p>
      </dgm:t>
    </dgm:pt>
    <dgm:pt modelId="{D8A5856C-32D6-48BA-8D77-DD2C2A28E9BF}" type="parTrans" cxnId="{49B9BAC6-57E8-4856-B575-3F336F0FC73D}">
      <dgm:prSet/>
      <dgm:spPr/>
      <dgm:t>
        <a:bodyPr/>
        <a:lstStyle/>
        <a:p>
          <a:endParaRPr lang="en-US"/>
        </a:p>
      </dgm:t>
    </dgm:pt>
    <dgm:pt modelId="{B01EA008-5A55-4FAE-924D-4EFAB05BFFDD}" type="sibTrans" cxnId="{49B9BAC6-57E8-4856-B575-3F336F0FC73D}">
      <dgm:prSet/>
      <dgm:spPr/>
      <dgm:t>
        <a:bodyPr/>
        <a:lstStyle/>
        <a:p>
          <a:endParaRPr lang="en-US"/>
        </a:p>
      </dgm:t>
    </dgm:pt>
    <dgm:pt modelId="{D809353B-8F6D-47D4-8930-F2C2E0B8762A}">
      <dgm:prSet/>
      <dgm:spPr/>
      <dgm:t>
        <a:bodyPr/>
        <a:lstStyle/>
        <a:p>
          <a:r>
            <a:rPr lang="fr-FR" dirty="0"/>
            <a:t>Ceci justifie le choix de partenaires multiples car tous les acteurs du projet  pourront apprendre des pratiques des autres pays.</a:t>
          </a:r>
          <a:endParaRPr lang="en-US" dirty="0"/>
        </a:p>
      </dgm:t>
    </dgm:pt>
    <dgm:pt modelId="{72BAD179-0C7F-4136-B19B-3EDD10544AAA}" type="parTrans" cxnId="{40E876D9-DF23-414F-9209-E4EE9BF970EE}">
      <dgm:prSet/>
      <dgm:spPr/>
      <dgm:t>
        <a:bodyPr/>
        <a:lstStyle/>
        <a:p>
          <a:endParaRPr lang="en-US"/>
        </a:p>
      </dgm:t>
    </dgm:pt>
    <dgm:pt modelId="{6CC100F4-24BA-491E-9C65-700C6C993DE3}" type="sibTrans" cxnId="{40E876D9-DF23-414F-9209-E4EE9BF970EE}">
      <dgm:prSet/>
      <dgm:spPr/>
      <dgm:t>
        <a:bodyPr/>
        <a:lstStyle/>
        <a:p>
          <a:endParaRPr lang="en-US"/>
        </a:p>
      </dgm:t>
    </dgm:pt>
    <dgm:pt modelId="{7F301C78-08D9-4A65-8BC7-3CD442E3027A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ACTIVITES</a:t>
          </a:r>
          <a:r>
            <a:rPr lang="fr-FR" dirty="0"/>
            <a:t> : nous travaillerons sur la thématique des </a:t>
          </a:r>
          <a:r>
            <a:rPr lang="fr-FR" dirty="0">
              <a:solidFill>
                <a:srgbClr val="FF0000"/>
              </a:solidFill>
            </a:rPr>
            <a:t>arts</a:t>
          </a:r>
          <a:r>
            <a:rPr lang="fr-FR" dirty="0"/>
            <a:t> à travers nos cours et nos projets annuels.</a:t>
          </a:r>
          <a:endParaRPr lang="en-US" dirty="0"/>
        </a:p>
      </dgm:t>
    </dgm:pt>
    <dgm:pt modelId="{F55C0228-C6D7-4FB8-9C12-2606C439B567}" type="parTrans" cxnId="{6553C7A2-9D52-4BC5-B11A-0A5D1AE33FE4}">
      <dgm:prSet/>
      <dgm:spPr/>
      <dgm:t>
        <a:bodyPr/>
        <a:lstStyle/>
        <a:p>
          <a:endParaRPr lang="en-US"/>
        </a:p>
      </dgm:t>
    </dgm:pt>
    <dgm:pt modelId="{6B7642A8-E430-4C8B-9C48-5289AC49A00B}" type="sibTrans" cxnId="{6553C7A2-9D52-4BC5-B11A-0A5D1AE33FE4}">
      <dgm:prSet/>
      <dgm:spPr/>
      <dgm:t>
        <a:bodyPr/>
        <a:lstStyle/>
        <a:p>
          <a:endParaRPr lang="en-US"/>
        </a:p>
      </dgm:t>
    </dgm:pt>
    <dgm:pt modelId="{38BEB9E4-0B89-4538-B7F4-A235361AEFF3}">
      <dgm:prSet/>
      <dgm:spPr/>
      <dgm:t>
        <a:bodyPr/>
        <a:lstStyle/>
        <a:p>
          <a:r>
            <a:rPr lang="fr-FR" dirty="0"/>
            <a:t>A la fin du projet, création d’un « STEAM club ».</a:t>
          </a:r>
          <a:endParaRPr lang="en-US" dirty="0"/>
        </a:p>
      </dgm:t>
    </dgm:pt>
    <dgm:pt modelId="{1B56046F-F536-40AA-93B9-17E71B21CFBE}" type="parTrans" cxnId="{9DAC5E70-7806-4F88-91C2-9277E68396F1}">
      <dgm:prSet/>
      <dgm:spPr/>
      <dgm:t>
        <a:bodyPr/>
        <a:lstStyle/>
        <a:p>
          <a:endParaRPr lang="en-US"/>
        </a:p>
      </dgm:t>
    </dgm:pt>
    <dgm:pt modelId="{B79E9660-133C-4B93-86A1-D31142087363}" type="sibTrans" cxnId="{9DAC5E70-7806-4F88-91C2-9277E68396F1}">
      <dgm:prSet/>
      <dgm:spPr/>
      <dgm:t>
        <a:bodyPr/>
        <a:lstStyle/>
        <a:p>
          <a:endParaRPr lang="en-US"/>
        </a:p>
      </dgm:t>
    </dgm:pt>
    <dgm:pt modelId="{EAFA099A-4A89-4914-A679-4EEE4C8FADC7}" type="pres">
      <dgm:prSet presAssocID="{BAECBD74-4508-4D3E-9980-0DC7E5E6513A}" presName="vert0" presStyleCnt="0">
        <dgm:presLayoutVars>
          <dgm:dir/>
          <dgm:animOne val="branch"/>
          <dgm:animLvl val="lvl"/>
        </dgm:presLayoutVars>
      </dgm:prSet>
      <dgm:spPr/>
    </dgm:pt>
    <dgm:pt modelId="{BCFABED4-DAB9-4D33-9615-5590BFEF1E80}" type="pres">
      <dgm:prSet presAssocID="{B0C36180-5D99-4466-9370-439154EF1ACF}" presName="thickLine" presStyleLbl="alignNode1" presStyleIdx="0" presStyleCnt="5"/>
      <dgm:spPr/>
    </dgm:pt>
    <dgm:pt modelId="{D21D0C5D-39B6-44C4-8832-C78B1DE7F9D5}" type="pres">
      <dgm:prSet presAssocID="{B0C36180-5D99-4466-9370-439154EF1ACF}" presName="horz1" presStyleCnt="0"/>
      <dgm:spPr/>
    </dgm:pt>
    <dgm:pt modelId="{26FF5277-619A-4653-AF4F-20813D33B6DD}" type="pres">
      <dgm:prSet presAssocID="{B0C36180-5D99-4466-9370-439154EF1ACF}" presName="tx1" presStyleLbl="revTx" presStyleIdx="0" presStyleCnt="5"/>
      <dgm:spPr/>
    </dgm:pt>
    <dgm:pt modelId="{0C613128-62B0-4DA7-BCBF-A433F543E5D2}" type="pres">
      <dgm:prSet presAssocID="{B0C36180-5D99-4466-9370-439154EF1ACF}" presName="vert1" presStyleCnt="0"/>
      <dgm:spPr/>
    </dgm:pt>
    <dgm:pt modelId="{89D6FF60-3D13-472C-BD79-22EF68AD91A8}" type="pres">
      <dgm:prSet presAssocID="{CE543BE8-1925-4352-BE2F-03737675400E}" presName="thickLine" presStyleLbl="alignNode1" presStyleIdx="1" presStyleCnt="5"/>
      <dgm:spPr/>
    </dgm:pt>
    <dgm:pt modelId="{F3DFF4F3-4723-4630-9918-22E278978782}" type="pres">
      <dgm:prSet presAssocID="{CE543BE8-1925-4352-BE2F-03737675400E}" presName="horz1" presStyleCnt="0"/>
      <dgm:spPr/>
    </dgm:pt>
    <dgm:pt modelId="{BF0AE1AF-5192-40CC-B95D-A071937D1E5B}" type="pres">
      <dgm:prSet presAssocID="{CE543BE8-1925-4352-BE2F-03737675400E}" presName="tx1" presStyleLbl="revTx" presStyleIdx="1" presStyleCnt="5"/>
      <dgm:spPr/>
    </dgm:pt>
    <dgm:pt modelId="{EB7E8428-24F4-40C5-AD25-9E056D815FB6}" type="pres">
      <dgm:prSet presAssocID="{CE543BE8-1925-4352-BE2F-03737675400E}" presName="vert1" presStyleCnt="0"/>
      <dgm:spPr/>
    </dgm:pt>
    <dgm:pt modelId="{1B2B3193-B0F4-4505-98AA-0EDAD6D62222}" type="pres">
      <dgm:prSet presAssocID="{D809353B-8F6D-47D4-8930-F2C2E0B8762A}" presName="thickLine" presStyleLbl="alignNode1" presStyleIdx="2" presStyleCnt="5"/>
      <dgm:spPr/>
    </dgm:pt>
    <dgm:pt modelId="{E4AC9A64-9F73-48B8-B3A2-48506DB3AE22}" type="pres">
      <dgm:prSet presAssocID="{D809353B-8F6D-47D4-8930-F2C2E0B8762A}" presName="horz1" presStyleCnt="0"/>
      <dgm:spPr/>
    </dgm:pt>
    <dgm:pt modelId="{6E51AF0A-9435-405C-AA79-676B1F5BFF69}" type="pres">
      <dgm:prSet presAssocID="{D809353B-8F6D-47D4-8930-F2C2E0B8762A}" presName="tx1" presStyleLbl="revTx" presStyleIdx="2" presStyleCnt="5"/>
      <dgm:spPr/>
    </dgm:pt>
    <dgm:pt modelId="{3770B1FC-1F7E-4E8D-B909-B7820B717D17}" type="pres">
      <dgm:prSet presAssocID="{D809353B-8F6D-47D4-8930-F2C2E0B8762A}" presName="vert1" presStyleCnt="0"/>
      <dgm:spPr/>
    </dgm:pt>
    <dgm:pt modelId="{A71BDED4-E5B7-4B5E-B4BA-0ADD4039EDF0}" type="pres">
      <dgm:prSet presAssocID="{7F301C78-08D9-4A65-8BC7-3CD442E3027A}" presName="thickLine" presStyleLbl="alignNode1" presStyleIdx="3" presStyleCnt="5"/>
      <dgm:spPr/>
    </dgm:pt>
    <dgm:pt modelId="{5B461352-A6EF-4DA7-887E-A4183714D2C3}" type="pres">
      <dgm:prSet presAssocID="{7F301C78-08D9-4A65-8BC7-3CD442E3027A}" presName="horz1" presStyleCnt="0"/>
      <dgm:spPr/>
    </dgm:pt>
    <dgm:pt modelId="{2F1D8868-4135-4FBC-87F0-81648C4E4DAA}" type="pres">
      <dgm:prSet presAssocID="{7F301C78-08D9-4A65-8BC7-3CD442E3027A}" presName="tx1" presStyleLbl="revTx" presStyleIdx="3" presStyleCnt="5"/>
      <dgm:spPr/>
    </dgm:pt>
    <dgm:pt modelId="{3ABA6EB1-4FBE-4EBE-A77D-9EDA707A3C56}" type="pres">
      <dgm:prSet presAssocID="{7F301C78-08D9-4A65-8BC7-3CD442E3027A}" presName="vert1" presStyleCnt="0"/>
      <dgm:spPr/>
    </dgm:pt>
    <dgm:pt modelId="{4E178C94-B671-4842-9C88-4884C299C485}" type="pres">
      <dgm:prSet presAssocID="{38BEB9E4-0B89-4538-B7F4-A235361AEFF3}" presName="thickLine" presStyleLbl="alignNode1" presStyleIdx="4" presStyleCnt="5"/>
      <dgm:spPr/>
    </dgm:pt>
    <dgm:pt modelId="{51B749D1-46CF-4235-A11C-60AB4A378702}" type="pres">
      <dgm:prSet presAssocID="{38BEB9E4-0B89-4538-B7F4-A235361AEFF3}" presName="horz1" presStyleCnt="0"/>
      <dgm:spPr/>
    </dgm:pt>
    <dgm:pt modelId="{55F37113-6D25-4FEF-9029-122FAEEFD2E2}" type="pres">
      <dgm:prSet presAssocID="{38BEB9E4-0B89-4538-B7F4-A235361AEFF3}" presName="tx1" presStyleLbl="revTx" presStyleIdx="4" presStyleCnt="5"/>
      <dgm:spPr/>
    </dgm:pt>
    <dgm:pt modelId="{46EAF4DF-E679-4A16-B1B4-5B3187CA38AE}" type="pres">
      <dgm:prSet presAssocID="{38BEB9E4-0B89-4538-B7F4-A235361AEFF3}" presName="vert1" presStyleCnt="0"/>
      <dgm:spPr/>
    </dgm:pt>
  </dgm:ptLst>
  <dgm:cxnLst>
    <dgm:cxn modelId="{D816FA34-1976-4991-B588-577608EB11AB}" type="presOf" srcId="{D809353B-8F6D-47D4-8930-F2C2E0B8762A}" destId="{6E51AF0A-9435-405C-AA79-676B1F5BFF69}" srcOrd="0" destOrd="0" presId="urn:microsoft.com/office/officeart/2008/layout/LinedList"/>
    <dgm:cxn modelId="{9DAC5E70-7806-4F88-91C2-9277E68396F1}" srcId="{BAECBD74-4508-4D3E-9980-0DC7E5E6513A}" destId="{38BEB9E4-0B89-4538-B7F4-A235361AEFF3}" srcOrd="4" destOrd="0" parTransId="{1B56046F-F536-40AA-93B9-17E71B21CFBE}" sibTransId="{B79E9660-133C-4B93-86A1-D31142087363}"/>
    <dgm:cxn modelId="{D2179E73-9A7F-47E6-8E41-1987505746D8}" type="presOf" srcId="{38BEB9E4-0B89-4538-B7F4-A235361AEFF3}" destId="{55F37113-6D25-4FEF-9029-122FAEEFD2E2}" srcOrd="0" destOrd="0" presId="urn:microsoft.com/office/officeart/2008/layout/LinedList"/>
    <dgm:cxn modelId="{8C787981-E2DA-4054-ABC0-A97C86937E12}" type="presOf" srcId="{BAECBD74-4508-4D3E-9980-0DC7E5E6513A}" destId="{EAFA099A-4A89-4914-A679-4EEE4C8FADC7}" srcOrd="0" destOrd="0" presId="urn:microsoft.com/office/officeart/2008/layout/LinedList"/>
    <dgm:cxn modelId="{BA86E4A0-FD88-486F-AA52-30D2349A75BB}" srcId="{BAECBD74-4508-4D3E-9980-0DC7E5E6513A}" destId="{B0C36180-5D99-4466-9370-439154EF1ACF}" srcOrd="0" destOrd="0" parTransId="{4320E5C1-5A99-46B8-BE72-A225E58A616E}" sibTransId="{857973EE-405A-4430-9ADA-1DA3BF28658C}"/>
    <dgm:cxn modelId="{6553C7A2-9D52-4BC5-B11A-0A5D1AE33FE4}" srcId="{BAECBD74-4508-4D3E-9980-0DC7E5E6513A}" destId="{7F301C78-08D9-4A65-8BC7-3CD442E3027A}" srcOrd="3" destOrd="0" parTransId="{F55C0228-C6D7-4FB8-9C12-2606C439B567}" sibTransId="{6B7642A8-E430-4C8B-9C48-5289AC49A00B}"/>
    <dgm:cxn modelId="{49B9BAC6-57E8-4856-B575-3F336F0FC73D}" srcId="{BAECBD74-4508-4D3E-9980-0DC7E5E6513A}" destId="{CE543BE8-1925-4352-BE2F-03737675400E}" srcOrd="1" destOrd="0" parTransId="{D8A5856C-32D6-48BA-8D77-DD2C2A28E9BF}" sibTransId="{B01EA008-5A55-4FAE-924D-4EFAB05BFFDD}"/>
    <dgm:cxn modelId="{BB7B9ED5-9E5A-450E-80D9-31C5EC965823}" type="presOf" srcId="{B0C36180-5D99-4466-9370-439154EF1ACF}" destId="{26FF5277-619A-4653-AF4F-20813D33B6DD}" srcOrd="0" destOrd="0" presId="urn:microsoft.com/office/officeart/2008/layout/LinedList"/>
    <dgm:cxn modelId="{40E876D9-DF23-414F-9209-E4EE9BF970EE}" srcId="{BAECBD74-4508-4D3E-9980-0DC7E5E6513A}" destId="{D809353B-8F6D-47D4-8930-F2C2E0B8762A}" srcOrd="2" destOrd="0" parTransId="{72BAD179-0C7F-4136-B19B-3EDD10544AAA}" sibTransId="{6CC100F4-24BA-491E-9C65-700C6C993DE3}"/>
    <dgm:cxn modelId="{1F6476E5-CA1E-411D-9299-5430A2541EDD}" type="presOf" srcId="{CE543BE8-1925-4352-BE2F-03737675400E}" destId="{BF0AE1AF-5192-40CC-B95D-A071937D1E5B}" srcOrd="0" destOrd="0" presId="urn:microsoft.com/office/officeart/2008/layout/LinedList"/>
    <dgm:cxn modelId="{D32A18E7-623C-400D-A5C7-745F7B0A68CB}" type="presOf" srcId="{7F301C78-08D9-4A65-8BC7-3CD442E3027A}" destId="{2F1D8868-4135-4FBC-87F0-81648C4E4DAA}" srcOrd="0" destOrd="0" presId="urn:microsoft.com/office/officeart/2008/layout/LinedList"/>
    <dgm:cxn modelId="{5FD04A71-FD08-4C42-9C79-220E926A67B2}" type="presParOf" srcId="{EAFA099A-4A89-4914-A679-4EEE4C8FADC7}" destId="{BCFABED4-DAB9-4D33-9615-5590BFEF1E80}" srcOrd="0" destOrd="0" presId="urn:microsoft.com/office/officeart/2008/layout/LinedList"/>
    <dgm:cxn modelId="{B28E4687-2D04-4A50-B820-57CA6215492A}" type="presParOf" srcId="{EAFA099A-4A89-4914-A679-4EEE4C8FADC7}" destId="{D21D0C5D-39B6-44C4-8832-C78B1DE7F9D5}" srcOrd="1" destOrd="0" presId="urn:microsoft.com/office/officeart/2008/layout/LinedList"/>
    <dgm:cxn modelId="{FC04987E-36F3-44AD-B17C-47E00BCB6C11}" type="presParOf" srcId="{D21D0C5D-39B6-44C4-8832-C78B1DE7F9D5}" destId="{26FF5277-619A-4653-AF4F-20813D33B6DD}" srcOrd="0" destOrd="0" presId="urn:microsoft.com/office/officeart/2008/layout/LinedList"/>
    <dgm:cxn modelId="{4CFA331C-EDCD-48DB-BB06-8D0922B1DDFA}" type="presParOf" srcId="{D21D0C5D-39B6-44C4-8832-C78B1DE7F9D5}" destId="{0C613128-62B0-4DA7-BCBF-A433F543E5D2}" srcOrd="1" destOrd="0" presId="urn:microsoft.com/office/officeart/2008/layout/LinedList"/>
    <dgm:cxn modelId="{AE246AB4-1BBC-45F4-9D2B-E2F178825039}" type="presParOf" srcId="{EAFA099A-4A89-4914-A679-4EEE4C8FADC7}" destId="{89D6FF60-3D13-472C-BD79-22EF68AD91A8}" srcOrd="2" destOrd="0" presId="urn:microsoft.com/office/officeart/2008/layout/LinedList"/>
    <dgm:cxn modelId="{87916218-0B16-441C-A594-1AB6FD87BAA7}" type="presParOf" srcId="{EAFA099A-4A89-4914-A679-4EEE4C8FADC7}" destId="{F3DFF4F3-4723-4630-9918-22E278978782}" srcOrd="3" destOrd="0" presId="urn:microsoft.com/office/officeart/2008/layout/LinedList"/>
    <dgm:cxn modelId="{8F103EE7-EB7C-4D7D-A5AC-3DD22A2337B7}" type="presParOf" srcId="{F3DFF4F3-4723-4630-9918-22E278978782}" destId="{BF0AE1AF-5192-40CC-B95D-A071937D1E5B}" srcOrd="0" destOrd="0" presId="urn:microsoft.com/office/officeart/2008/layout/LinedList"/>
    <dgm:cxn modelId="{AFE39942-B369-422A-B980-CCCD2903489A}" type="presParOf" srcId="{F3DFF4F3-4723-4630-9918-22E278978782}" destId="{EB7E8428-24F4-40C5-AD25-9E056D815FB6}" srcOrd="1" destOrd="0" presId="urn:microsoft.com/office/officeart/2008/layout/LinedList"/>
    <dgm:cxn modelId="{BEEF2203-A89A-4FAB-BFFE-F42B290D59C8}" type="presParOf" srcId="{EAFA099A-4A89-4914-A679-4EEE4C8FADC7}" destId="{1B2B3193-B0F4-4505-98AA-0EDAD6D62222}" srcOrd="4" destOrd="0" presId="urn:microsoft.com/office/officeart/2008/layout/LinedList"/>
    <dgm:cxn modelId="{E326ED48-7666-4B7E-A868-474D801E6381}" type="presParOf" srcId="{EAFA099A-4A89-4914-A679-4EEE4C8FADC7}" destId="{E4AC9A64-9F73-48B8-B3A2-48506DB3AE22}" srcOrd="5" destOrd="0" presId="urn:microsoft.com/office/officeart/2008/layout/LinedList"/>
    <dgm:cxn modelId="{F2B8A23F-115D-4B5B-B303-CDFDAF9B74B7}" type="presParOf" srcId="{E4AC9A64-9F73-48B8-B3A2-48506DB3AE22}" destId="{6E51AF0A-9435-405C-AA79-676B1F5BFF69}" srcOrd="0" destOrd="0" presId="urn:microsoft.com/office/officeart/2008/layout/LinedList"/>
    <dgm:cxn modelId="{5C52A390-4020-403B-92EA-1477B5FB09D4}" type="presParOf" srcId="{E4AC9A64-9F73-48B8-B3A2-48506DB3AE22}" destId="{3770B1FC-1F7E-4E8D-B909-B7820B717D17}" srcOrd="1" destOrd="0" presId="urn:microsoft.com/office/officeart/2008/layout/LinedList"/>
    <dgm:cxn modelId="{20574DD3-CCD7-4EBD-BBBF-3225EBA4D267}" type="presParOf" srcId="{EAFA099A-4A89-4914-A679-4EEE4C8FADC7}" destId="{A71BDED4-E5B7-4B5E-B4BA-0ADD4039EDF0}" srcOrd="6" destOrd="0" presId="urn:microsoft.com/office/officeart/2008/layout/LinedList"/>
    <dgm:cxn modelId="{1A7B9427-BFB5-4B79-8E56-2133D163C03A}" type="presParOf" srcId="{EAFA099A-4A89-4914-A679-4EEE4C8FADC7}" destId="{5B461352-A6EF-4DA7-887E-A4183714D2C3}" srcOrd="7" destOrd="0" presId="urn:microsoft.com/office/officeart/2008/layout/LinedList"/>
    <dgm:cxn modelId="{83C96CD0-0453-4244-9085-A0AA9DB36ECD}" type="presParOf" srcId="{5B461352-A6EF-4DA7-887E-A4183714D2C3}" destId="{2F1D8868-4135-4FBC-87F0-81648C4E4DAA}" srcOrd="0" destOrd="0" presId="urn:microsoft.com/office/officeart/2008/layout/LinedList"/>
    <dgm:cxn modelId="{1812087C-0086-48BB-9DFD-3E5AE8CD254F}" type="presParOf" srcId="{5B461352-A6EF-4DA7-887E-A4183714D2C3}" destId="{3ABA6EB1-4FBE-4EBE-A77D-9EDA707A3C56}" srcOrd="1" destOrd="0" presId="urn:microsoft.com/office/officeart/2008/layout/LinedList"/>
    <dgm:cxn modelId="{A4419E14-C86F-40D9-8BB0-0FC37F9B63BB}" type="presParOf" srcId="{EAFA099A-4A89-4914-A679-4EEE4C8FADC7}" destId="{4E178C94-B671-4842-9C88-4884C299C485}" srcOrd="8" destOrd="0" presId="urn:microsoft.com/office/officeart/2008/layout/LinedList"/>
    <dgm:cxn modelId="{4B3B4928-D7EA-4E47-B17C-4CCEE755001C}" type="presParOf" srcId="{EAFA099A-4A89-4914-A679-4EEE4C8FADC7}" destId="{51B749D1-46CF-4235-A11C-60AB4A378702}" srcOrd="9" destOrd="0" presId="urn:microsoft.com/office/officeart/2008/layout/LinedList"/>
    <dgm:cxn modelId="{50FBA1F9-77E0-474C-80BD-3B360AA52BF0}" type="presParOf" srcId="{51B749D1-46CF-4235-A11C-60AB4A378702}" destId="{55F37113-6D25-4FEF-9029-122FAEEFD2E2}" srcOrd="0" destOrd="0" presId="urn:microsoft.com/office/officeart/2008/layout/LinedList"/>
    <dgm:cxn modelId="{3746985D-753E-40FB-ACDD-8E0B681AC57D}" type="presParOf" srcId="{51B749D1-46CF-4235-A11C-60AB4A378702}" destId="{46EAF4DF-E679-4A16-B1B4-5B3187CA38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8C491-5845-4ECB-9512-64CBB57B2F50}" type="doc">
      <dgm:prSet loTypeId="urn:microsoft.com/office/officeart/2005/8/layout/hierarchy2" loCatId="Inbox" qsTypeId="urn:microsoft.com/office/officeart/2005/8/quickstyle/simple5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A0C3914F-AE99-4E57-9EAB-01BCE1D83E02}">
      <dgm:prSet/>
      <dgm:spPr/>
      <dgm:t>
        <a:bodyPr/>
        <a:lstStyle/>
        <a:p>
          <a:r>
            <a:rPr lang="en-US" dirty="0"/>
            <a:t>Il </a:t>
          </a:r>
          <a:r>
            <a:rPr lang="en-US" dirty="0" err="1"/>
            <a:t>s’agit</a:t>
          </a:r>
          <a:r>
            <a:rPr lang="en-US" dirty="0"/>
            <a:t> d’un module </a:t>
          </a:r>
          <a:r>
            <a:rPr lang="en-US" dirty="0" err="1"/>
            <a:t>concernant</a:t>
          </a:r>
          <a:r>
            <a:rPr lang="en-US" dirty="0"/>
            <a:t> les </a:t>
          </a:r>
          <a:r>
            <a:rPr lang="en-US" dirty="0" err="1"/>
            <a:t>différents</a:t>
          </a:r>
          <a:r>
            <a:rPr lang="en-US" dirty="0"/>
            <a:t> </a:t>
          </a:r>
          <a:r>
            <a:rPr lang="en-US" dirty="0" err="1"/>
            <a:t>moyens</a:t>
          </a:r>
          <a:r>
            <a:rPr lang="en-US" dirty="0"/>
            <a:t> de communication. Nos </a:t>
          </a:r>
          <a:r>
            <a:rPr lang="en-US" dirty="0" err="1"/>
            <a:t>élèves</a:t>
          </a:r>
          <a:r>
            <a:rPr lang="en-US" dirty="0"/>
            <a:t> </a:t>
          </a:r>
          <a:r>
            <a:rPr lang="en-US" dirty="0" err="1"/>
            <a:t>créeront</a:t>
          </a:r>
          <a:r>
            <a:rPr lang="en-US" dirty="0"/>
            <a:t> </a:t>
          </a:r>
          <a:r>
            <a:rPr lang="en-US" u="none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</a:t>
          </a:r>
          <a:r>
            <a:rPr lang="en-US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u="none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vidéo</a:t>
          </a:r>
          <a:r>
            <a:rPr lang="en-US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/>
            <a:t>sur </a:t>
          </a:r>
          <a:r>
            <a:rPr lang="en-US" dirty="0" err="1"/>
            <a:t>leurs</a:t>
          </a:r>
          <a:r>
            <a:rPr lang="en-US" dirty="0"/>
            <a:t> points de </a:t>
          </a:r>
          <a:r>
            <a:rPr lang="en-US" dirty="0" err="1"/>
            <a:t>vue</a:t>
          </a:r>
          <a:r>
            <a:rPr lang="en-US" dirty="0"/>
            <a:t> </a:t>
          </a:r>
          <a:r>
            <a:rPr lang="en-US" dirty="0" err="1"/>
            <a:t>concernant</a:t>
          </a:r>
          <a:r>
            <a:rPr lang="en-US" dirty="0"/>
            <a:t> </a:t>
          </a:r>
          <a:r>
            <a:rPr lang="en-US" dirty="0" err="1"/>
            <a:t>leurs</a:t>
          </a:r>
          <a:r>
            <a:rPr lang="en-US" dirty="0"/>
            <a:t> </a:t>
          </a:r>
          <a:r>
            <a:rPr lang="en-US" dirty="0" err="1"/>
            <a:t>différentes</a:t>
          </a:r>
          <a:r>
            <a:rPr lang="en-US" dirty="0"/>
            <a:t> </a:t>
          </a:r>
          <a:r>
            <a:rPr lang="en-US" dirty="0" err="1"/>
            <a:t>expériences</a:t>
          </a:r>
          <a:r>
            <a:rPr lang="en-US" dirty="0"/>
            <a:t> </a:t>
          </a:r>
          <a:r>
            <a:rPr lang="en-US" dirty="0" err="1"/>
            <a:t>d’apprehender</a:t>
          </a:r>
          <a:r>
            <a:rPr lang="en-US" dirty="0"/>
            <a:t> et </a:t>
          </a:r>
          <a:r>
            <a:rPr lang="en-US" dirty="0" err="1"/>
            <a:t>apprendre</a:t>
          </a:r>
          <a:r>
            <a:rPr lang="en-US" dirty="0"/>
            <a:t>  </a:t>
          </a:r>
          <a:r>
            <a:rPr lang="en-US" dirty="0" err="1"/>
            <a:t>l’anglais</a:t>
          </a:r>
          <a:r>
            <a:rPr lang="en-US" dirty="0"/>
            <a:t> “</a:t>
          </a:r>
          <a:r>
            <a:rPr lang="en-US" dirty="0" err="1"/>
            <a:t>autrement</a:t>
          </a:r>
          <a:r>
            <a:rPr lang="en-US" dirty="0"/>
            <a:t>” : </a:t>
          </a:r>
          <a:r>
            <a:rPr lang="en-US" dirty="0" err="1"/>
            <a:t>théâtre</a:t>
          </a:r>
          <a:r>
            <a:rPr lang="en-US" dirty="0"/>
            <a:t>, </a:t>
          </a:r>
          <a:r>
            <a:rPr lang="en-US" dirty="0" err="1"/>
            <a:t>musique</a:t>
          </a:r>
          <a:r>
            <a:rPr lang="en-US" dirty="0"/>
            <a:t>, </a:t>
          </a:r>
          <a:r>
            <a:rPr lang="en-US" dirty="0" err="1"/>
            <a:t>peinture</a:t>
          </a:r>
          <a:r>
            <a:rPr lang="en-US" dirty="0"/>
            <a:t>, collages, </a:t>
          </a:r>
          <a:r>
            <a:rPr lang="en-US" dirty="0" err="1"/>
            <a:t>etc</a:t>
          </a:r>
          <a:r>
            <a:rPr lang="en-US" dirty="0"/>
            <a:t>…</a:t>
          </a:r>
        </a:p>
      </dgm:t>
    </dgm:pt>
    <dgm:pt modelId="{90C8EC0D-1D49-4B91-A4CB-4063A37C4E7A}" type="parTrans" cxnId="{B606639E-B706-42BD-A71C-25F24042A035}">
      <dgm:prSet/>
      <dgm:spPr/>
      <dgm:t>
        <a:bodyPr/>
        <a:lstStyle/>
        <a:p>
          <a:endParaRPr lang="en-US"/>
        </a:p>
      </dgm:t>
    </dgm:pt>
    <dgm:pt modelId="{E0A9C463-0F3D-4CF9-8DE7-8C4C7F87766C}" type="sibTrans" cxnId="{B606639E-B706-42BD-A71C-25F24042A035}">
      <dgm:prSet/>
      <dgm:spPr/>
      <dgm:t>
        <a:bodyPr/>
        <a:lstStyle/>
        <a:p>
          <a:endParaRPr lang="en-US"/>
        </a:p>
      </dgm:t>
    </dgm:pt>
    <dgm:pt modelId="{E560D70F-A95F-4BB3-AC1C-C8EA3DC0C1C6}">
      <dgm:prSet/>
      <dgm:spPr/>
      <dgm:t>
        <a:bodyPr/>
        <a:lstStyle/>
        <a:p>
          <a:r>
            <a:rPr lang="en-US" dirty="0" err="1"/>
            <a:t>Ceci</a:t>
          </a:r>
          <a:r>
            <a:rPr lang="en-US" dirty="0"/>
            <a:t> entre </a:t>
          </a:r>
          <a:r>
            <a:rPr lang="en-US" dirty="0" err="1"/>
            <a:t>dans</a:t>
          </a:r>
          <a:r>
            <a:rPr lang="en-US" dirty="0"/>
            <a:t> </a:t>
          </a:r>
          <a:r>
            <a:rPr lang="en-US" dirty="0" err="1"/>
            <a:t>notre</a:t>
          </a:r>
          <a:r>
            <a:rPr lang="en-US" dirty="0"/>
            <a:t> </a:t>
          </a:r>
          <a:r>
            <a:rPr lang="en-US" dirty="0" err="1"/>
            <a:t>dynamique</a:t>
          </a:r>
          <a:r>
            <a:rPr lang="en-US" dirty="0"/>
            <a:t> de </a:t>
          </a:r>
          <a:r>
            <a:rPr lang="en-US" dirty="0" err="1"/>
            <a:t>projets</a:t>
          </a:r>
          <a:r>
            <a:rPr lang="en-US" dirty="0"/>
            <a:t> </a:t>
          </a:r>
          <a:r>
            <a:rPr lang="en-US" dirty="0" err="1"/>
            <a:t>puisque</a:t>
          </a:r>
          <a:r>
            <a:rPr lang="en-US" dirty="0"/>
            <a:t> nous </a:t>
          </a:r>
          <a:r>
            <a:rPr lang="en-US" dirty="0" err="1"/>
            <a:t>avons</a:t>
          </a:r>
          <a:r>
            <a:rPr lang="en-US" dirty="0"/>
            <a:t> </a:t>
          </a:r>
          <a:r>
            <a:rPr lang="en-US" dirty="0" err="1"/>
            <a:t>lancé</a:t>
          </a:r>
          <a:r>
            <a:rPr lang="en-US" dirty="0"/>
            <a:t> le </a:t>
          </a:r>
          <a:r>
            <a:rPr lang="en-US" dirty="0" err="1"/>
            <a:t>projet</a:t>
          </a:r>
          <a:r>
            <a:rPr lang="en-US" dirty="0"/>
            <a:t> “faire de l </a:t>
          </a:r>
          <a:r>
            <a:rPr lang="en-US" dirty="0" err="1"/>
            <a:t>anglais</a:t>
          </a:r>
          <a:r>
            <a:rPr lang="en-US" dirty="0"/>
            <a:t> </a:t>
          </a:r>
          <a:r>
            <a:rPr lang="en-US" dirty="0" err="1"/>
            <a:t>autrement</a:t>
          </a:r>
          <a:r>
            <a:rPr lang="en-US" dirty="0"/>
            <a:t>” avec le rap et Jason Levine </a:t>
          </a:r>
          <a:r>
            <a:rPr lang="en-US" dirty="0" err="1"/>
            <a:t>depuis</a:t>
          </a:r>
          <a:r>
            <a:rPr lang="en-US" dirty="0"/>
            <a:t> 2015 au </a:t>
          </a:r>
          <a:r>
            <a:rPr lang="en-US" dirty="0" err="1"/>
            <a:t>lycée</a:t>
          </a:r>
          <a:r>
            <a:rPr lang="en-US" dirty="0"/>
            <a:t> ; le </a:t>
          </a:r>
          <a:r>
            <a:rPr lang="en-US" dirty="0" err="1"/>
            <a:t>théâtre</a:t>
          </a:r>
          <a:r>
            <a:rPr lang="en-US" dirty="0"/>
            <a:t> et la Compagnie Sultan Bacchus et </a:t>
          </a:r>
          <a:r>
            <a:rPr lang="en-US" dirty="0" err="1"/>
            <a:t>comptons</a:t>
          </a:r>
          <a:r>
            <a:rPr lang="en-US" dirty="0"/>
            <a:t> sur </a:t>
          </a:r>
          <a:r>
            <a:rPr lang="en-US" dirty="0" err="1"/>
            <a:t>l’intervention</a:t>
          </a:r>
          <a:r>
            <a:rPr lang="en-US" dirty="0"/>
            <a:t> d’un artiste à </a:t>
          </a:r>
          <a:r>
            <a:rPr lang="en-US" dirty="0" err="1"/>
            <a:t>résidence</a:t>
          </a:r>
          <a:r>
            <a:rPr lang="en-US" dirty="0"/>
            <a:t> </a:t>
          </a:r>
          <a:r>
            <a:rPr lang="en-US" dirty="0" err="1"/>
            <a:t>dans</a:t>
          </a:r>
          <a:r>
            <a:rPr lang="en-US" dirty="0"/>
            <a:t> un </a:t>
          </a:r>
          <a:r>
            <a:rPr lang="en-US" dirty="0" err="1"/>
            <a:t>autre</a:t>
          </a:r>
          <a:r>
            <a:rPr lang="en-US" dirty="0"/>
            <a:t> </a:t>
          </a:r>
          <a:r>
            <a:rPr lang="en-US" dirty="0" err="1"/>
            <a:t>domaine</a:t>
          </a:r>
          <a:r>
            <a:rPr lang="en-US" dirty="0"/>
            <a:t> </a:t>
          </a:r>
          <a:r>
            <a:rPr lang="en-US" dirty="0" err="1"/>
            <a:t>artistique</a:t>
          </a:r>
          <a:r>
            <a:rPr lang="en-US" dirty="0"/>
            <a:t>…</a:t>
          </a:r>
        </a:p>
      </dgm:t>
    </dgm:pt>
    <dgm:pt modelId="{EA04E209-DC37-46F1-9E63-10CD54C8AB1B}" type="parTrans" cxnId="{264340A0-729D-40CE-845C-0FE1B9BF6A44}">
      <dgm:prSet/>
      <dgm:spPr/>
      <dgm:t>
        <a:bodyPr/>
        <a:lstStyle/>
        <a:p>
          <a:endParaRPr lang="en-US"/>
        </a:p>
      </dgm:t>
    </dgm:pt>
    <dgm:pt modelId="{2764472F-B202-4372-AA66-AC4E3C616DC9}" type="sibTrans" cxnId="{264340A0-729D-40CE-845C-0FE1B9BF6A44}">
      <dgm:prSet/>
      <dgm:spPr/>
      <dgm:t>
        <a:bodyPr/>
        <a:lstStyle/>
        <a:p>
          <a:endParaRPr lang="en-US"/>
        </a:p>
      </dgm:t>
    </dgm:pt>
    <dgm:pt modelId="{DDC9D02B-1262-45F2-9596-0F3BC66A8E67}" type="pres">
      <dgm:prSet presAssocID="{FEA8C491-5845-4ECB-9512-64CBB57B2F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2A5201-65A7-4A48-8821-77476FC8FC56}" type="pres">
      <dgm:prSet presAssocID="{A0C3914F-AE99-4E57-9EAB-01BCE1D83E02}" presName="root1" presStyleCnt="0"/>
      <dgm:spPr/>
    </dgm:pt>
    <dgm:pt modelId="{19E9A7CA-9B73-4BAA-AB99-F780DB9467AA}" type="pres">
      <dgm:prSet presAssocID="{A0C3914F-AE99-4E57-9EAB-01BCE1D83E02}" presName="LevelOneTextNode" presStyleLbl="node0" presStyleIdx="0" presStyleCnt="2">
        <dgm:presLayoutVars>
          <dgm:chPref val="3"/>
        </dgm:presLayoutVars>
      </dgm:prSet>
      <dgm:spPr/>
    </dgm:pt>
    <dgm:pt modelId="{BBA08294-5963-41FE-863C-4DEF20E2E30E}" type="pres">
      <dgm:prSet presAssocID="{A0C3914F-AE99-4E57-9EAB-01BCE1D83E02}" presName="level2hierChild" presStyleCnt="0"/>
      <dgm:spPr/>
    </dgm:pt>
    <dgm:pt modelId="{B4708BD9-FE93-4E19-ABCE-CA269031069E}" type="pres">
      <dgm:prSet presAssocID="{E560D70F-A95F-4BB3-AC1C-C8EA3DC0C1C6}" presName="root1" presStyleCnt="0"/>
      <dgm:spPr/>
    </dgm:pt>
    <dgm:pt modelId="{BF64E812-CF07-4008-8E40-2FC0434A93EE}" type="pres">
      <dgm:prSet presAssocID="{E560D70F-A95F-4BB3-AC1C-C8EA3DC0C1C6}" presName="LevelOneTextNode" presStyleLbl="node0" presStyleIdx="1" presStyleCnt="2">
        <dgm:presLayoutVars>
          <dgm:chPref val="3"/>
        </dgm:presLayoutVars>
      </dgm:prSet>
      <dgm:spPr/>
    </dgm:pt>
    <dgm:pt modelId="{21DA1A50-EE25-40CD-AD99-8BCCD4E29A69}" type="pres">
      <dgm:prSet presAssocID="{E560D70F-A95F-4BB3-AC1C-C8EA3DC0C1C6}" presName="level2hierChild" presStyleCnt="0"/>
      <dgm:spPr/>
    </dgm:pt>
  </dgm:ptLst>
  <dgm:cxnLst>
    <dgm:cxn modelId="{DD7F426B-3157-445D-B13C-E1806B5E31FB}" type="presOf" srcId="{E560D70F-A95F-4BB3-AC1C-C8EA3DC0C1C6}" destId="{BF64E812-CF07-4008-8E40-2FC0434A93EE}" srcOrd="0" destOrd="0" presId="urn:microsoft.com/office/officeart/2005/8/layout/hierarchy2"/>
    <dgm:cxn modelId="{B606639E-B706-42BD-A71C-25F24042A035}" srcId="{FEA8C491-5845-4ECB-9512-64CBB57B2F50}" destId="{A0C3914F-AE99-4E57-9EAB-01BCE1D83E02}" srcOrd="0" destOrd="0" parTransId="{90C8EC0D-1D49-4B91-A4CB-4063A37C4E7A}" sibTransId="{E0A9C463-0F3D-4CF9-8DE7-8C4C7F87766C}"/>
    <dgm:cxn modelId="{264340A0-729D-40CE-845C-0FE1B9BF6A44}" srcId="{FEA8C491-5845-4ECB-9512-64CBB57B2F50}" destId="{E560D70F-A95F-4BB3-AC1C-C8EA3DC0C1C6}" srcOrd="1" destOrd="0" parTransId="{EA04E209-DC37-46F1-9E63-10CD54C8AB1B}" sibTransId="{2764472F-B202-4372-AA66-AC4E3C616DC9}"/>
    <dgm:cxn modelId="{2DA923CE-CB3E-4282-9A18-066D9D287A88}" type="presOf" srcId="{FEA8C491-5845-4ECB-9512-64CBB57B2F50}" destId="{DDC9D02B-1262-45F2-9596-0F3BC66A8E67}" srcOrd="0" destOrd="0" presId="urn:microsoft.com/office/officeart/2005/8/layout/hierarchy2"/>
    <dgm:cxn modelId="{B08281F3-4DF2-4F3E-BF9E-8A40279AEA8F}" type="presOf" srcId="{A0C3914F-AE99-4E57-9EAB-01BCE1D83E02}" destId="{19E9A7CA-9B73-4BAA-AB99-F780DB9467AA}" srcOrd="0" destOrd="0" presId="urn:microsoft.com/office/officeart/2005/8/layout/hierarchy2"/>
    <dgm:cxn modelId="{AD735C0D-6AB1-42DC-9CCA-8ADFB856A895}" type="presParOf" srcId="{DDC9D02B-1262-45F2-9596-0F3BC66A8E67}" destId="{1E2A5201-65A7-4A48-8821-77476FC8FC56}" srcOrd="0" destOrd="0" presId="urn:microsoft.com/office/officeart/2005/8/layout/hierarchy2"/>
    <dgm:cxn modelId="{EC72CDEC-9487-4A35-98BC-02E5DD2FC309}" type="presParOf" srcId="{1E2A5201-65A7-4A48-8821-77476FC8FC56}" destId="{19E9A7CA-9B73-4BAA-AB99-F780DB9467AA}" srcOrd="0" destOrd="0" presId="urn:microsoft.com/office/officeart/2005/8/layout/hierarchy2"/>
    <dgm:cxn modelId="{34DDED6F-5E20-42BE-A7D3-EE7FE3676BE9}" type="presParOf" srcId="{1E2A5201-65A7-4A48-8821-77476FC8FC56}" destId="{BBA08294-5963-41FE-863C-4DEF20E2E30E}" srcOrd="1" destOrd="0" presId="urn:microsoft.com/office/officeart/2005/8/layout/hierarchy2"/>
    <dgm:cxn modelId="{53FAD6B3-DAED-465A-84DE-C7C36E0E3A57}" type="presParOf" srcId="{DDC9D02B-1262-45F2-9596-0F3BC66A8E67}" destId="{B4708BD9-FE93-4E19-ABCE-CA269031069E}" srcOrd="1" destOrd="0" presId="urn:microsoft.com/office/officeart/2005/8/layout/hierarchy2"/>
    <dgm:cxn modelId="{429A8931-E088-4D40-9402-D662D1632F37}" type="presParOf" srcId="{B4708BD9-FE93-4E19-ABCE-CA269031069E}" destId="{BF64E812-CF07-4008-8E40-2FC0434A93EE}" srcOrd="0" destOrd="0" presId="urn:microsoft.com/office/officeart/2005/8/layout/hierarchy2"/>
    <dgm:cxn modelId="{7316769E-45C2-4644-8289-7CFB8AB289CB}" type="presParOf" srcId="{B4708BD9-FE93-4E19-ABCE-CA269031069E}" destId="{21DA1A50-EE25-40CD-AD99-8BCCD4E29A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DC4BD-1BF7-4CD5-B3FE-B3A1B752829D}" type="doc">
      <dgm:prSet loTypeId="urn:microsoft.com/office/officeart/2008/layout/LinedList" loCatId="Inbox" qsTypeId="urn:microsoft.com/office/officeart/2005/8/quickstyle/simple5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4CAEAF07-8F85-4610-A562-7B50869E9199}">
      <dgm:prSet/>
      <dgm:spPr/>
      <dgm:t>
        <a:bodyPr/>
        <a:lstStyle/>
        <a:p>
          <a:r>
            <a:rPr lang="fr-FR" dirty="0"/>
            <a:t>Les activités en lien avec l’apprentissage (apprendre/ enseigner/ s’entraîner ou se former).</a:t>
          </a:r>
          <a:endParaRPr lang="en-US" dirty="0"/>
        </a:p>
      </dgm:t>
    </dgm:pt>
    <dgm:pt modelId="{4011BF6A-3E43-43B8-B913-5999EB3D646D}" type="parTrans" cxnId="{EEEE6DD2-7616-4C23-9B00-9D53C2154166}">
      <dgm:prSet/>
      <dgm:spPr/>
      <dgm:t>
        <a:bodyPr/>
        <a:lstStyle/>
        <a:p>
          <a:endParaRPr lang="en-US"/>
        </a:p>
      </dgm:t>
    </dgm:pt>
    <dgm:pt modelId="{DC240408-1B05-467E-BB26-1C9E449F7A8D}" type="sibTrans" cxnId="{EEEE6DD2-7616-4C23-9B00-9D53C2154166}">
      <dgm:prSet/>
      <dgm:spPr/>
      <dgm:t>
        <a:bodyPr/>
        <a:lstStyle/>
        <a:p>
          <a:endParaRPr lang="en-US"/>
        </a:p>
      </dgm:t>
    </dgm:pt>
    <dgm:pt modelId="{632BEEDF-CCBD-461D-BF92-BE3F61FA219B}">
      <dgm:prSet/>
      <dgm:spPr/>
      <dgm:t>
        <a:bodyPr/>
        <a:lstStyle/>
        <a:p>
          <a:r>
            <a:rPr lang="fr-FR" dirty="0"/>
            <a:t>_ </a:t>
          </a:r>
          <a:r>
            <a:rPr lang="fr-FR" dirty="0">
              <a:solidFill>
                <a:srgbClr val="FF0000"/>
              </a:solidFill>
            </a:rPr>
            <a:t>février 2019</a:t>
          </a:r>
          <a:r>
            <a:rPr lang="fr-FR" dirty="0"/>
            <a:t> : 4 étudiants et 2 profs par école</a:t>
          </a:r>
          <a:endParaRPr lang="en-US" dirty="0"/>
        </a:p>
      </dgm:t>
    </dgm:pt>
    <dgm:pt modelId="{158E2BBB-67E0-403C-93B4-3279CC10BCC0}" type="parTrans" cxnId="{08DAE024-F663-4CB3-9784-0FEAFF62DF7E}">
      <dgm:prSet/>
      <dgm:spPr/>
      <dgm:t>
        <a:bodyPr/>
        <a:lstStyle/>
        <a:p>
          <a:endParaRPr lang="en-US"/>
        </a:p>
      </dgm:t>
    </dgm:pt>
    <dgm:pt modelId="{E84D3F2A-BC00-4133-9D3B-02C63A337367}" type="sibTrans" cxnId="{08DAE024-F663-4CB3-9784-0FEAFF62DF7E}">
      <dgm:prSet/>
      <dgm:spPr/>
      <dgm:t>
        <a:bodyPr/>
        <a:lstStyle/>
        <a:p>
          <a:endParaRPr lang="en-US"/>
        </a:p>
      </dgm:t>
    </dgm:pt>
    <dgm:pt modelId="{AD4A39B4-34B4-4BBA-8B13-FC33420D4392}">
      <dgm:prSet/>
      <dgm:spPr/>
      <dgm:t>
        <a:bodyPr/>
        <a:lstStyle/>
        <a:p>
          <a:r>
            <a:rPr lang="fr-FR" dirty="0"/>
            <a:t>_ </a:t>
          </a:r>
          <a:r>
            <a:rPr lang="fr-FR" dirty="0">
              <a:solidFill>
                <a:srgbClr val="FF0000"/>
              </a:solidFill>
            </a:rPr>
            <a:t>mai 2019</a:t>
          </a:r>
          <a:r>
            <a:rPr lang="fr-FR" dirty="0"/>
            <a:t> : 4 étudiants et 2 profs par école</a:t>
          </a:r>
          <a:endParaRPr lang="en-US" dirty="0"/>
        </a:p>
      </dgm:t>
    </dgm:pt>
    <dgm:pt modelId="{67F39255-FD47-4060-ACA8-17173475F6CB}" type="parTrans" cxnId="{4BD30BAA-3CE6-4850-9220-48268192D1AE}">
      <dgm:prSet/>
      <dgm:spPr/>
      <dgm:t>
        <a:bodyPr/>
        <a:lstStyle/>
        <a:p>
          <a:endParaRPr lang="en-US"/>
        </a:p>
      </dgm:t>
    </dgm:pt>
    <dgm:pt modelId="{DD6F8DCF-AD80-4A9E-B0E4-C70817275165}" type="sibTrans" cxnId="{4BD30BAA-3CE6-4850-9220-48268192D1AE}">
      <dgm:prSet/>
      <dgm:spPr/>
      <dgm:t>
        <a:bodyPr/>
        <a:lstStyle/>
        <a:p>
          <a:endParaRPr lang="en-US"/>
        </a:p>
      </dgm:t>
    </dgm:pt>
    <dgm:pt modelId="{B53374E5-5CA6-44CC-B098-7EFF4646047F}">
      <dgm:prSet/>
      <dgm:spPr/>
      <dgm:t>
        <a:bodyPr/>
        <a:lstStyle/>
        <a:p>
          <a:r>
            <a:rPr lang="fr-FR" dirty="0"/>
            <a:t>_ </a:t>
          </a:r>
          <a:r>
            <a:rPr lang="fr-FR" dirty="0">
              <a:solidFill>
                <a:srgbClr val="FF0000"/>
              </a:solidFill>
            </a:rPr>
            <a:t>octobre 2019</a:t>
          </a:r>
          <a:r>
            <a:rPr lang="fr-FR" dirty="0"/>
            <a:t> : 4 étudiants et 2 profs par école</a:t>
          </a:r>
          <a:endParaRPr lang="en-US" dirty="0"/>
        </a:p>
      </dgm:t>
    </dgm:pt>
    <dgm:pt modelId="{49BB4FC4-17F9-46E1-ABE8-E06A6DCB3680}" type="parTrans" cxnId="{88458F58-EC3D-41CA-BDF1-635D1E3DC0D3}">
      <dgm:prSet/>
      <dgm:spPr/>
      <dgm:t>
        <a:bodyPr/>
        <a:lstStyle/>
        <a:p>
          <a:endParaRPr lang="en-US"/>
        </a:p>
      </dgm:t>
    </dgm:pt>
    <dgm:pt modelId="{3987C897-371F-4DCD-88BA-8F22C1816ADF}" type="sibTrans" cxnId="{88458F58-EC3D-41CA-BDF1-635D1E3DC0D3}">
      <dgm:prSet/>
      <dgm:spPr/>
      <dgm:t>
        <a:bodyPr/>
        <a:lstStyle/>
        <a:p>
          <a:endParaRPr lang="en-US"/>
        </a:p>
      </dgm:t>
    </dgm:pt>
    <dgm:pt modelId="{77DA3D5B-0CA1-4EF3-9B98-09B7F7F3974B}">
      <dgm:prSet/>
      <dgm:spPr/>
      <dgm:t>
        <a:bodyPr/>
        <a:lstStyle/>
        <a:p>
          <a:r>
            <a:rPr lang="fr-FR" dirty="0"/>
            <a:t>_ </a:t>
          </a:r>
          <a:r>
            <a:rPr lang="fr-FR" dirty="0">
              <a:solidFill>
                <a:srgbClr val="FF0000"/>
              </a:solidFill>
            </a:rPr>
            <a:t>février 2020</a:t>
          </a:r>
          <a:r>
            <a:rPr lang="fr-FR" dirty="0"/>
            <a:t> : 4 étudiants et 2 profs par école</a:t>
          </a:r>
          <a:endParaRPr lang="en-US" dirty="0"/>
        </a:p>
      </dgm:t>
    </dgm:pt>
    <dgm:pt modelId="{334F2D02-2B7D-44E3-B392-C353A87CBE7C}" type="parTrans" cxnId="{D0FD5092-436F-41F6-A723-AEA5580FC491}">
      <dgm:prSet/>
      <dgm:spPr/>
      <dgm:t>
        <a:bodyPr/>
        <a:lstStyle/>
        <a:p>
          <a:endParaRPr lang="en-US"/>
        </a:p>
      </dgm:t>
    </dgm:pt>
    <dgm:pt modelId="{FB84452E-31D3-4FD4-9F1B-A81073CECF07}" type="sibTrans" cxnId="{D0FD5092-436F-41F6-A723-AEA5580FC491}">
      <dgm:prSet/>
      <dgm:spPr/>
      <dgm:t>
        <a:bodyPr/>
        <a:lstStyle/>
        <a:p>
          <a:endParaRPr lang="en-US"/>
        </a:p>
      </dgm:t>
    </dgm:pt>
    <dgm:pt modelId="{17D269B5-141B-4FA3-9EC7-A868442E4D3B}">
      <dgm:prSet/>
      <dgm:spPr/>
      <dgm:t>
        <a:bodyPr/>
        <a:lstStyle/>
        <a:p>
          <a:r>
            <a:rPr lang="fr-FR" dirty="0"/>
            <a:t>_ </a:t>
          </a:r>
          <a:r>
            <a:rPr lang="fr-FR" dirty="0">
              <a:solidFill>
                <a:srgbClr val="FF0000"/>
              </a:solidFill>
            </a:rPr>
            <a:t>avril/ mai 2020</a:t>
          </a:r>
          <a:r>
            <a:rPr lang="fr-FR" dirty="0"/>
            <a:t> : 4 étudiants et 2 profs par école</a:t>
          </a:r>
          <a:endParaRPr lang="en-US" dirty="0"/>
        </a:p>
      </dgm:t>
    </dgm:pt>
    <dgm:pt modelId="{613E61EE-D659-4E27-8727-03875098CD03}" type="parTrans" cxnId="{A59B12C7-0FD1-48EA-BFFB-7FBF389DD77F}">
      <dgm:prSet/>
      <dgm:spPr/>
      <dgm:t>
        <a:bodyPr/>
        <a:lstStyle/>
        <a:p>
          <a:endParaRPr lang="en-US"/>
        </a:p>
      </dgm:t>
    </dgm:pt>
    <dgm:pt modelId="{A8AA25BC-D346-4B49-B243-05B0A6BBE561}" type="sibTrans" cxnId="{A59B12C7-0FD1-48EA-BFFB-7FBF389DD77F}">
      <dgm:prSet/>
      <dgm:spPr/>
      <dgm:t>
        <a:bodyPr/>
        <a:lstStyle/>
        <a:p>
          <a:endParaRPr lang="en-US"/>
        </a:p>
      </dgm:t>
    </dgm:pt>
    <dgm:pt modelId="{E09A2214-CA1A-46BE-9A7D-D2A8DE79E817}">
      <dgm:prSet/>
      <dgm:spPr/>
      <dgm:t>
        <a:bodyPr/>
        <a:lstStyle/>
        <a:p>
          <a:r>
            <a:rPr lang="fr-FR" dirty="0"/>
            <a:t> Total des participants : 90 (maxi 100).</a:t>
          </a:r>
          <a:endParaRPr lang="en-US" dirty="0"/>
        </a:p>
      </dgm:t>
    </dgm:pt>
    <dgm:pt modelId="{2B4CE600-90C9-4409-B3DB-44E312713C6B}" type="parTrans" cxnId="{3F81F144-2A65-4F32-BFE8-680DBF158FD6}">
      <dgm:prSet/>
      <dgm:spPr/>
      <dgm:t>
        <a:bodyPr/>
        <a:lstStyle/>
        <a:p>
          <a:endParaRPr lang="en-US"/>
        </a:p>
      </dgm:t>
    </dgm:pt>
    <dgm:pt modelId="{5E9EB7DD-5753-4677-AD64-59ACAA914CC7}" type="sibTrans" cxnId="{3F81F144-2A65-4F32-BFE8-680DBF158FD6}">
      <dgm:prSet/>
      <dgm:spPr/>
      <dgm:t>
        <a:bodyPr/>
        <a:lstStyle/>
        <a:p>
          <a:endParaRPr lang="en-US"/>
        </a:p>
      </dgm:t>
    </dgm:pt>
    <dgm:pt modelId="{AF0C79BB-3D12-4725-BE17-1A76E8607860}" type="pres">
      <dgm:prSet presAssocID="{EA3DC4BD-1BF7-4CD5-B3FE-B3A1B752829D}" presName="vert0" presStyleCnt="0">
        <dgm:presLayoutVars>
          <dgm:dir/>
          <dgm:animOne val="branch"/>
          <dgm:animLvl val="lvl"/>
        </dgm:presLayoutVars>
      </dgm:prSet>
      <dgm:spPr/>
    </dgm:pt>
    <dgm:pt modelId="{7F6F5342-D86B-469D-9A1D-7A25A7AFCBC3}" type="pres">
      <dgm:prSet presAssocID="{4CAEAF07-8F85-4610-A562-7B50869E9199}" presName="thickLine" presStyleLbl="alignNode1" presStyleIdx="0" presStyleCnt="7"/>
      <dgm:spPr/>
    </dgm:pt>
    <dgm:pt modelId="{EB169657-607D-4C6B-90B5-8F5108AA5359}" type="pres">
      <dgm:prSet presAssocID="{4CAEAF07-8F85-4610-A562-7B50869E9199}" presName="horz1" presStyleCnt="0"/>
      <dgm:spPr/>
    </dgm:pt>
    <dgm:pt modelId="{77027975-5578-4B21-9997-956D5C5C7198}" type="pres">
      <dgm:prSet presAssocID="{4CAEAF07-8F85-4610-A562-7B50869E9199}" presName="tx1" presStyleLbl="revTx" presStyleIdx="0" presStyleCnt="7"/>
      <dgm:spPr/>
    </dgm:pt>
    <dgm:pt modelId="{28ECEFF1-D85D-4570-BF5E-E804D8E4BB3D}" type="pres">
      <dgm:prSet presAssocID="{4CAEAF07-8F85-4610-A562-7B50869E9199}" presName="vert1" presStyleCnt="0"/>
      <dgm:spPr/>
    </dgm:pt>
    <dgm:pt modelId="{F297AC85-6612-4392-870F-15349995167C}" type="pres">
      <dgm:prSet presAssocID="{632BEEDF-CCBD-461D-BF92-BE3F61FA219B}" presName="thickLine" presStyleLbl="alignNode1" presStyleIdx="1" presStyleCnt="7"/>
      <dgm:spPr/>
    </dgm:pt>
    <dgm:pt modelId="{7E4A355F-0BE3-48B5-8AAB-F18606493BAF}" type="pres">
      <dgm:prSet presAssocID="{632BEEDF-CCBD-461D-BF92-BE3F61FA219B}" presName="horz1" presStyleCnt="0"/>
      <dgm:spPr/>
    </dgm:pt>
    <dgm:pt modelId="{44181FCB-6999-4F22-B790-39EA55AB8C26}" type="pres">
      <dgm:prSet presAssocID="{632BEEDF-CCBD-461D-BF92-BE3F61FA219B}" presName="tx1" presStyleLbl="revTx" presStyleIdx="1" presStyleCnt="7"/>
      <dgm:spPr/>
    </dgm:pt>
    <dgm:pt modelId="{1EE1D433-B5C1-4981-B791-90C05DD6218A}" type="pres">
      <dgm:prSet presAssocID="{632BEEDF-CCBD-461D-BF92-BE3F61FA219B}" presName="vert1" presStyleCnt="0"/>
      <dgm:spPr/>
    </dgm:pt>
    <dgm:pt modelId="{9F30AE6B-1A82-4EB2-9696-91D08942F820}" type="pres">
      <dgm:prSet presAssocID="{AD4A39B4-34B4-4BBA-8B13-FC33420D4392}" presName="thickLine" presStyleLbl="alignNode1" presStyleIdx="2" presStyleCnt="7"/>
      <dgm:spPr/>
    </dgm:pt>
    <dgm:pt modelId="{51E116B7-81DF-4DF4-8E0F-95CFE4E4F4FB}" type="pres">
      <dgm:prSet presAssocID="{AD4A39B4-34B4-4BBA-8B13-FC33420D4392}" presName="horz1" presStyleCnt="0"/>
      <dgm:spPr/>
    </dgm:pt>
    <dgm:pt modelId="{8460CF22-FB6E-4556-8964-0D66189291A1}" type="pres">
      <dgm:prSet presAssocID="{AD4A39B4-34B4-4BBA-8B13-FC33420D4392}" presName="tx1" presStyleLbl="revTx" presStyleIdx="2" presStyleCnt="7"/>
      <dgm:spPr/>
    </dgm:pt>
    <dgm:pt modelId="{F8C1515E-6858-47C2-BCC1-4FAF5F6958F2}" type="pres">
      <dgm:prSet presAssocID="{AD4A39B4-34B4-4BBA-8B13-FC33420D4392}" presName="vert1" presStyleCnt="0"/>
      <dgm:spPr/>
    </dgm:pt>
    <dgm:pt modelId="{7C7298AB-3818-461E-AF1C-19522CEDD57E}" type="pres">
      <dgm:prSet presAssocID="{B53374E5-5CA6-44CC-B098-7EFF4646047F}" presName="thickLine" presStyleLbl="alignNode1" presStyleIdx="3" presStyleCnt="7"/>
      <dgm:spPr/>
    </dgm:pt>
    <dgm:pt modelId="{45945C5D-C10D-4C43-85FF-13ADC4884D35}" type="pres">
      <dgm:prSet presAssocID="{B53374E5-5CA6-44CC-B098-7EFF4646047F}" presName="horz1" presStyleCnt="0"/>
      <dgm:spPr/>
    </dgm:pt>
    <dgm:pt modelId="{0AE4334F-08D8-456E-9982-0984D9961630}" type="pres">
      <dgm:prSet presAssocID="{B53374E5-5CA6-44CC-B098-7EFF4646047F}" presName="tx1" presStyleLbl="revTx" presStyleIdx="3" presStyleCnt="7"/>
      <dgm:spPr/>
    </dgm:pt>
    <dgm:pt modelId="{EC7CD61C-D494-4C0A-B0C7-76F7ADAFFFE5}" type="pres">
      <dgm:prSet presAssocID="{B53374E5-5CA6-44CC-B098-7EFF4646047F}" presName="vert1" presStyleCnt="0"/>
      <dgm:spPr/>
    </dgm:pt>
    <dgm:pt modelId="{4A52B3BE-2F98-4B85-8F55-41DB45523FA2}" type="pres">
      <dgm:prSet presAssocID="{77DA3D5B-0CA1-4EF3-9B98-09B7F7F3974B}" presName="thickLine" presStyleLbl="alignNode1" presStyleIdx="4" presStyleCnt="7"/>
      <dgm:spPr/>
    </dgm:pt>
    <dgm:pt modelId="{5DDFCF98-B31F-404F-8820-27C672B90DFA}" type="pres">
      <dgm:prSet presAssocID="{77DA3D5B-0CA1-4EF3-9B98-09B7F7F3974B}" presName="horz1" presStyleCnt="0"/>
      <dgm:spPr/>
    </dgm:pt>
    <dgm:pt modelId="{B767FA23-530F-4B1B-AD15-F005953C853F}" type="pres">
      <dgm:prSet presAssocID="{77DA3D5B-0CA1-4EF3-9B98-09B7F7F3974B}" presName="tx1" presStyleLbl="revTx" presStyleIdx="4" presStyleCnt="7"/>
      <dgm:spPr/>
    </dgm:pt>
    <dgm:pt modelId="{B9ABA6DA-2C70-4964-98FA-0F6CA39B5952}" type="pres">
      <dgm:prSet presAssocID="{77DA3D5B-0CA1-4EF3-9B98-09B7F7F3974B}" presName="vert1" presStyleCnt="0"/>
      <dgm:spPr/>
    </dgm:pt>
    <dgm:pt modelId="{CD52E56F-76FC-4A0A-B246-A930D1B63666}" type="pres">
      <dgm:prSet presAssocID="{17D269B5-141B-4FA3-9EC7-A868442E4D3B}" presName="thickLine" presStyleLbl="alignNode1" presStyleIdx="5" presStyleCnt="7"/>
      <dgm:spPr/>
    </dgm:pt>
    <dgm:pt modelId="{B32124B8-A3E5-4D2E-8813-DBBD0A1F86C2}" type="pres">
      <dgm:prSet presAssocID="{17D269B5-141B-4FA3-9EC7-A868442E4D3B}" presName="horz1" presStyleCnt="0"/>
      <dgm:spPr/>
    </dgm:pt>
    <dgm:pt modelId="{1C8A9D60-7AC1-4021-8329-88E93A692E8C}" type="pres">
      <dgm:prSet presAssocID="{17D269B5-141B-4FA3-9EC7-A868442E4D3B}" presName="tx1" presStyleLbl="revTx" presStyleIdx="5" presStyleCnt="7"/>
      <dgm:spPr/>
    </dgm:pt>
    <dgm:pt modelId="{9E1114BD-385D-4341-B5FC-E75C89D32F0A}" type="pres">
      <dgm:prSet presAssocID="{17D269B5-141B-4FA3-9EC7-A868442E4D3B}" presName="vert1" presStyleCnt="0"/>
      <dgm:spPr/>
    </dgm:pt>
    <dgm:pt modelId="{E76EFA40-4F2B-42C9-8AE1-D95C426E67F1}" type="pres">
      <dgm:prSet presAssocID="{E09A2214-CA1A-46BE-9A7D-D2A8DE79E817}" presName="thickLine" presStyleLbl="alignNode1" presStyleIdx="6" presStyleCnt="7"/>
      <dgm:spPr/>
    </dgm:pt>
    <dgm:pt modelId="{6620923F-1EB0-4D6E-8526-70F7A1EBAAF3}" type="pres">
      <dgm:prSet presAssocID="{E09A2214-CA1A-46BE-9A7D-D2A8DE79E817}" presName="horz1" presStyleCnt="0"/>
      <dgm:spPr/>
    </dgm:pt>
    <dgm:pt modelId="{B1C30392-8305-4D1F-98B3-BF1E0625FFC2}" type="pres">
      <dgm:prSet presAssocID="{E09A2214-CA1A-46BE-9A7D-D2A8DE79E817}" presName="tx1" presStyleLbl="revTx" presStyleIdx="6" presStyleCnt="7"/>
      <dgm:spPr/>
    </dgm:pt>
    <dgm:pt modelId="{EBBD9773-030B-485C-B21D-7F6D518F9B8E}" type="pres">
      <dgm:prSet presAssocID="{E09A2214-CA1A-46BE-9A7D-D2A8DE79E817}" presName="vert1" presStyleCnt="0"/>
      <dgm:spPr/>
    </dgm:pt>
  </dgm:ptLst>
  <dgm:cxnLst>
    <dgm:cxn modelId="{08DAE024-F663-4CB3-9784-0FEAFF62DF7E}" srcId="{EA3DC4BD-1BF7-4CD5-B3FE-B3A1B752829D}" destId="{632BEEDF-CCBD-461D-BF92-BE3F61FA219B}" srcOrd="1" destOrd="0" parTransId="{158E2BBB-67E0-403C-93B4-3279CC10BCC0}" sibTransId="{E84D3F2A-BC00-4133-9D3B-02C63A337367}"/>
    <dgm:cxn modelId="{E3429036-F700-4B80-B2F0-00FCA114D7CE}" type="presOf" srcId="{E09A2214-CA1A-46BE-9A7D-D2A8DE79E817}" destId="{B1C30392-8305-4D1F-98B3-BF1E0625FFC2}" srcOrd="0" destOrd="0" presId="urn:microsoft.com/office/officeart/2008/layout/LinedList"/>
    <dgm:cxn modelId="{0B973E5B-5FEB-4716-BD61-A0D6F4CFA2FA}" type="presOf" srcId="{77DA3D5B-0CA1-4EF3-9B98-09B7F7F3974B}" destId="{B767FA23-530F-4B1B-AD15-F005953C853F}" srcOrd="0" destOrd="0" presId="urn:microsoft.com/office/officeart/2008/layout/LinedList"/>
    <dgm:cxn modelId="{3F81F144-2A65-4F32-BFE8-680DBF158FD6}" srcId="{EA3DC4BD-1BF7-4CD5-B3FE-B3A1B752829D}" destId="{E09A2214-CA1A-46BE-9A7D-D2A8DE79E817}" srcOrd="6" destOrd="0" parTransId="{2B4CE600-90C9-4409-B3DB-44E312713C6B}" sibTransId="{5E9EB7DD-5753-4677-AD64-59ACAA914CC7}"/>
    <dgm:cxn modelId="{2BD3EA65-2F0E-4AAB-9826-25C89837ED9D}" type="presOf" srcId="{4CAEAF07-8F85-4610-A562-7B50869E9199}" destId="{77027975-5578-4B21-9997-956D5C5C7198}" srcOrd="0" destOrd="0" presId="urn:microsoft.com/office/officeart/2008/layout/LinedList"/>
    <dgm:cxn modelId="{88458F58-EC3D-41CA-BDF1-635D1E3DC0D3}" srcId="{EA3DC4BD-1BF7-4CD5-B3FE-B3A1B752829D}" destId="{B53374E5-5CA6-44CC-B098-7EFF4646047F}" srcOrd="3" destOrd="0" parTransId="{49BB4FC4-17F9-46E1-ABE8-E06A6DCB3680}" sibTransId="{3987C897-371F-4DCD-88BA-8F22C1816ADF}"/>
    <dgm:cxn modelId="{4991D980-C49A-4A3B-B04C-A6E5E2B1D3DB}" type="presOf" srcId="{17D269B5-141B-4FA3-9EC7-A868442E4D3B}" destId="{1C8A9D60-7AC1-4021-8329-88E93A692E8C}" srcOrd="0" destOrd="0" presId="urn:microsoft.com/office/officeart/2008/layout/LinedList"/>
    <dgm:cxn modelId="{D0FD5092-436F-41F6-A723-AEA5580FC491}" srcId="{EA3DC4BD-1BF7-4CD5-B3FE-B3A1B752829D}" destId="{77DA3D5B-0CA1-4EF3-9B98-09B7F7F3974B}" srcOrd="4" destOrd="0" parTransId="{334F2D02-2B7D-44E3-B392-C353A87CBE7C}" sibTransId="{FB84452E-31D3-4FD4-9F1B-A81073CECF07}"/>
    <dgm:cxn modelId="{8269379F-7142-4B7E-9ADE-591C3D5DB826}" type="presOf" srcId="{AD4A39B4-34B4-4BBA-8B13-FC33420D4392}" destId="{8460CF22-FB6E-4556-8964-0D66189291A1}" srcOrd="0" destOrd="0" presId="urn:microsoft.com/office/officeart/2008/layout/LinedList"/>
    <dgm:cxn modelId="{4BD30BAA-3CE6-4850-9220-48268192D1AE}" srcId="{EA3DC4BD-1BF7-4CD5-B3FE-B3A1B752829D}" destId="{AD4A39B4-34B4-4BBA-8B13-FC33420D4392}" srcOrd="2" destOrd="0" parTransId="{67F39255-FD47-4060-ACA8-17173475F6CB}" sibTransId="{DD6F8DCF-AD80-4A9E-B0E4-C70817275165}"/>
    <dgm:cxn modelId="{06C968BC-284F-4E0C-A000-8A09F9E90E08}" type="presOf" srcId="{632BEEDF-CCBD-461D-BF92-BE3F61FA219B}" destId="{44181FCB-6999-4F22-B790-39EA55AB8C26}" srcOrd="0" destOrd="0" presId="urn:microsoft.com/office/officeart/2008/layout/LinedList"/>
    <dgm:cxn modelId="{4443CFC5-7912-4559-9C28-83356928728E}" type="presOf" srcId="{B53374E5-5CA6-44CC-B098-7EFF4646047F}" destId="{0AE4334F-08D8-456E-9982-0984D9961630}" srcOrd="0" destOrd="0" presId="urn:microsoft.com/office/officeart/2008/layout/LinedList"/>
    <dgm:cxn modelId="{A59B12C7-0FD1-48EA-BFFB-7FBF389DD77F}" srcId="{EA3DC4BD-1BF7-4CD5-B3FE-B3A1B752829D}" destId="{17D269B5-141B-4FA3-9EC7-A868442E4D3B}" srcOrd="5" destOrd="0" parTransId="{613E61EE-D659-4E27-8727-03875098CD03}" sibTransId="{A8AA25BC-D346-4B49-B243-05B0A6BBE561}"/>
    <dgm:cxn modelId="{EEEE6DD2-7616-4C23-9B00-9D53C2154166}" srcId="{EA3DC4BD-1BF7-4CD5-B3FE-B3A1B752829D}" destId="{4CAEAF07-8F85-4610-A562-7B50869E9199}" srcOrd="0" destOrd="0" parTransId="{4011BF6A-3E43-43B8-B913-5999EB3D646D}" sibTransId="{DC240408-1B05-467E-BB26-1C9E449F7A8D}"/>
    <dgm:cxn modelId="{0B834CF4-A51D-4A56-B8C9-1E6286C1ADD1}" type="presOf" srcId="{EA3DC4BD-1BF7-4CD5-B3FE-B3A1B752829D}" destId="{AF0C79BB-3D12-4725-BE17-1A76E8607860}" srcOrd="0" destOrd="0" presId="urn:microsoft.com/office/officeart/2008/layout/LinedList"/>
    <dgm:cxn modelId="{57D3AA67-A16E-4FC4-BC3C-34943C843172}" type="presParOf" srcId="{AF0C79BB-3D12-4725-BE17-1A76E8607860}" destId="{7F6F5342-D86B-469D-9A1D-7A25A7AFCBC3}" srcOrd="0" destOrd="0" presId="urn:microsoft.com/office/officeart/2008/layout/LinedList"/>
    <dgm:cxn modelId="{5BBBF027-1F65-49A8-B870-432C39E0DDED}" type="presParOf" srcId="{AF0C79BB-3D12-4725-BE17-1A76E8607860}" destId="{EB169657-607D-4C6B-90B5-8F5108AA5359}" srcOrd="1" destOrd="0" presId="urn:microsoft.com/office/officeart/2008/layout/LinedList"/>
    <dgm:cxn modelId="{5BFBC0C2-ACFE-42DB-AF09-F71DF9144406}" type="presParOf" srcId="{EB169657-607D-4C6B-90B5-8F5108AA5359}" destId="{77027975-5578-4B21-9997-956D5C5C7198}" srcOrd="0" destOrd="0" presId="urn:microsoft.com/office/officeart/2008/layout/LinedList"/>
    <dgm:cxn modelId="{949C362A-CFA8-4194-A827-CED902E81285}" type="presParOf" srcId="{EB169657-607D-4C6B-90B5-8F5108AA5359}" destId="{28ECEFF1-D85D-4570-BF5E-E804D8E4BB3D}" srcOrd="1" destOrd="0" presId="urn:microsoft.com/office/officeart/2008/layout/LinedList"/>
    <dgm:cxn modelId="{8C0EBBD4-4819-46D8-8331-CD03E2BBF780}" type="presParOf" srcId="{AF0C79BB-3D12-4725-BE17-1A76E8607860}" destId="{F297AC85-6612-4392-870F-15349995167C}" srcOrd="2" destOrd="0" presId="urn:microsoft.com/office/officeart/2008/layout/LinedList"/>
    <dgm:cxn modelId="{ED6DB090-2B1A-4478-B362-B088173CEB34}" type="presParOf" srcId="{AF0C79BB-3D12-4725-BE17-1A76E8607860}" destId="{7E4A355F-0BE3-48B5-8AAB-F18606493BAF}" srcOrd="3" destOrd="0" presId="urn:microsoft.com/office/officeart/2008/layout/LinedList"/>
    <dgm:cxn modelId="{3434A035-37D9-476B-AAA4-22A8034A8E0C}" type="presParOf" srcId="{7E4A355F-0BE3-48B5-8AAB-F18606493BAF}" destId="{44181FCB-6999-4F22-B790-39EA55AB8C26}" srcOrd="0" destOrd="0" presId="urn:microsoft.com/office/officeart/2008/layout/LinedList"/>
    <dgm:cxn modelId="{61DC1FEE-3C8F-4A0E-B902-E121C626BB75}" type="presParOf" srcId="{7E4A355F-0BE3-48B5-8AAB-F18606493BAF}" destId="{1EE1D433-B5C1-4981-B791-90C05DD6218A}" srcOrd="1" destOrd="0" presId="urn:microsoft.com/office/officeart/2008/layout/LinedList"/>
    <dgm:cxn modelId="{223D3E90-EDB3-40D5-87C0-9986B1870AA0}" type="presParOf" srcId="{AF0C79BB-3D12-4725-BE17-1A76E8607860}" destId="{9F30AE6B-1A82-4EB2-9696-91D08942F820}" srcOrd="4" destOrd="0" presId="urn:microsoft.com/office/officeart/2008/layout/LinedList"/>
    <dgm:cxn modelId="{170E764F-C35A-45A9-8690-952B82BCED57}" type="presParOf" srcId="{AF0C79BB-3D12-4725-BE17-1A76E8607860}" destId="{51E116B7-81DF-4DF4-8E0F-95CFE4E4F4FB}" srcOrd="5" destOrd="0" presId="urn:microsoft.com/office/officeart/2008/layout/LinedList"/>
    <dgm:cxn modelId="{894E180D-194E-4A32-86E5-A70BDBAA0C6C}" type="presParOf" srcId="{51E116B7-81DF-4DF4-8E0F-95CFE4E4F4FB}" destId="{8460CF22-FB6E-4556-8964-0D66189291A1}" srcOrd="0" destOrd="0" presId="urn:microsoft.com/office/officeart/2008/layout/LinedList"/>
    <dgm:cxn modelId="{485B37BD-C5BE-4468-81DB-5ADC9CF19A53}" type="presParOf" srcId="{51E116B7-81DF-4DF4-8E0F-95CFE4E4F4FB}" destId="{F8C1515E-6858-47C2-BCC1-4FAF5F6958F2}" srcOrd="1" destOrd="0" presId="urn:microsoft.com/office/officeart/2008/layout/LinedList"/>
    <dgm:cxn modelId="{3757A053-3C66-4BF6-8544-52AD56AEF237}" type="presParOf" srcId="{AF0C79BB-3D12-4725-BE17-1A76E8607860}" destId="{7C7298AB-3818-461E-AF1C-19522CEDD57E}" srcOrd="6" destOrd="0" presId="urn:microsoft.com/office/officeart/2008/layout/LinedList"/>
    <dgm:cxn modelId="{56335824-2FBF-4293-81DE-B68C4463E5E6}" type="presParOf" srcId="{AF0C79BB-3D12-4725-BE17-1A76E8607860}" destId="{45945C5D-C10D-4C43-85FF-13ADC4884D35}" srcOrd="7" destOrd="0" presId="urn:microsoft.com/office/officeart/2008/layout/LinedList"/>
    <dgm:cxn modelId="{ECF707D8-9132-4BDD-8BA8-BCDEC7C4A6C3}" type="presParOf" srcId="{45945C5D-C10D-4C43-85FF-13ADC4884D35}" destId="{0AE4334F-08D8-456E-9982-0984D9961630}" srcOrd="0" destOrd="0" presId="urn:microsoft.com/office/officeart/2008/layout/LinedList"/>
    <dgm:cxn modelId="{9B015A91-0B4E-4771-BEFC-91407EA443AC}" type="presParOf" srcId="{45945C5D-C10D-4C43-85FF-13ADC4884D35}" destId="{EC7CD61C-D494-4C0A-B0C7-76F7ADAFFFE5}" srcOrd="1" destOrd="0" presId="urn:microsoft.com/office/officeart/2008/layout/LinedList"/>
    <dgm:cxn modelId="{DC8D4E20-87AE-4F8C-B3BF-29C974FD6DB5}" type="presParOf" srcId="{AF0C79BB-3D12-4725-BE17-1A76E8607860}" destId="{4A52B3BE-2F98-4B85-8F55-41DB45523FA2}" srcOrd="8" destOrd="0" presId="urn:microsoft.com/office/officeart/2008/layout/LinedList"/>
    <dgm:cxn modelId="{90713606-E3D2-4226-BC7B-E68DCD78ECC3}" type="presParOf" srcId="{AF0C79BB-3D12-4725-BE17-1A76E8607860}" destId="{5DDFCF98-B31F-404F-8820-27C672B90DFA}" srcOrd="9" destOrd="0" presId="urn:microsoft.com/office/officeart/2008/layout/LinedList"/>
    <dgm:cxn modelId="{D24D15D0-B78A-4996-A50C-F1A46F8A2E31}" type="presParOf" srcId="{5DDFCF98-B31F-404F-8820-27C672B90DFA}" destId="{B767FA23-530F-4B1B-AD15-F005953C853F}" srcOrd="0" destOrd="0" presId="urn:microsoft.com/office/officeart/2008/layout/LinedList"/>
    <dgm:cxn modelId="{A0FE368A-828E-487D-A894-1C395445421A}" type="presParOf" srcId="{5DDFCF98-B31F-404F-8820-27C672B90DFA}" destId="{B9ABA6DA-2C70-4964-98FA-0F6CA39B5952}" srcOrd="1" destOrd="0" presId="urn:microsoft.com/office/officeart/2008/layout/LinedList"/>
    <dgm:cxn modelId="{E4680D4C-7B28-44AB-BED2-6D835BBB6BD3}" type="presParOf" srcId="{AF0C79BB-3D12-4725-BE17-1A76E8607860}" destId="{CD52E56F-76FC-4A0A-B246-A930D1B63666}" srcOrd="10" destOrd="0" presId="urn:microsoft.com/office/officeart/2008/layout/LinedList"/>
    <dgm:cxn modelId="{DE187976-9C85-44C9-86CD-A4BD038ADFA4}" type="presParOf" srcId="{AF0C79BB-3D12-4725-BE17-1A76E8607860}" destId="{B32124B8-A3E5-4D2E-8813-DBBD0A1F86C2}" srcOrd="11" destOrd="0" presId="urn:microsoft.com/office/officeart/2008/layout/LinedList"/>
    <dgm:cxn modelId="{8C553C69-4B9A-49ED-9565-3BFC2608FE33}" type="presParOf" srcId="{B32124B8-A3E5-4D2E-8813-DBBD0A1F86C2}" destId="{1C8A9D60-7AC1-4021-8329-88E93A692E8C}" srcOrd="0" destOrd="0" presId="urn:microsoft.com/office/officeart/2008/layout/LinedList"/>
    <dgm:cxn modelId="{20EFA5CF-1B3F-454B-BF7B-1CB9B1D00C5A}" type="presParOf" srcId="{B32124B8-A3E5-4D2E-8813-DBBD0A1F86C2}" destId="{9E1114BD-385D-4341-B5FC-E75C89D32F0A}" srcOrd="1" destOrd="0" presId="urn:microsoft.com/office/officeart/2008/layout/LinedList"/>
    <dgm:cxn modelId="{B7972638-27DE-4D93-A218-CF205D8809FB}" type="presParOf" srcId="{AF0C79BB-3D12-4725-BE17-1A76E8607860}" destId="{E76EFA40-4F2B-42C9-8AE1-D95C426E67F1}" srcOrd="12" destOrd="0" presId="urn:microsoft.com/office/officeart/2008/layout/LinedList"/>
    <dgm:cxn modelId="{6D02A904-01FF-475F-A257-33F82168855A}" type="presParOf" srcId="{AF0C79BB-3D12-4725-BE17-1A76E8607860}" destId="{6620923F-1EB0-4D6E-8526-70F7A1EBAAF3}" srcOrd="13" destOrd="0" presId="urn:microsoft.com/office/officeart/2008/layout/LinedList"/>
    <dgm:cxn modelId="{A11CC2C5-B92B-4478-BCB0-DE3DB413CC5B}" type="presParOf" srcId="{6620923F-1EB0-4D6E-8526-70F7A1EBAAF3}" destId="{B1C30392-8305-4D1F-98B3-BF1E0625FFC2}" srcOrd="0" destOrd="0" presId="urn:microsoft.com/office/officeart/2008/layout/LinedList"/>
    <dgm:cxn modelId="{5A559315-1F1B-49F4-A564-25EAC2E4DD93}" type="presParOf" srcId="{6620923F-1EB0-4D6E-8526-70F7A1EBAAF3}" destId="{EBBD9773-030B-485C-B21D-7F6D518F9B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84B79D-B792-4584-9225-CFB34B7B3C18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9355BBC-51BB-4416-AB0A-3AD7BF504349}">
      <dgm:prSet custT="1"/>
      <dgm:spPr/>
      <dgm:t>
        <a:bodyPr/>
        <a:lstStyle/>
        <a:p>
          <a:pPr algn="l"/>
          <a:r>
            <a: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 :  ?????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0A82A-9ABA-4356-A2ED-9A2D43205C5F}" type="parTrans" cxnId="{D4C3CAB6-9664-4A98-9C14-735D56CFF52D}">
      <dgm:prSet/>
      <dgm:spPr/>
      <dgm:t>
        <a:bodyPr/>
        <a:lstStyle/>
        <a:p>
          <a:endParaRPr lang="en-US"/>
        </a:p>
      </dgm:t>
    </dgm:pt>
    <dgm:pt modelId="{0FAEF51E-172F-4A0A-8DFE-CE95C081A23F}" type="sibTrans" cxnId="{D4C3CAB6-9664-4A98-9C14-735D56CFF52D}">
      <dgm:prSet/>
      <dgm:spPr/>
      <dgm:t>
        <a:bodyPr/>
        <a:lstStyle/>
        <a:p>
          <a:endParaRPr lang="en-US"/>
        </a:p>
      </dgm:t>
    </dgm:pt>
    <dgm:pt modelId="{1E064AF3-96CF-4CF2-AD96-E60FD3CC2B1A}">
      <dgm:prSet custT="1"/>
      <dgm:spPr/>
      <dgm:t>
        <a:bodyPr/>
        <a:lstStyle/>
        <a:p>
          <a:pPr algn="l"/>
          <a:r>
            <a:rPr lang="fr-FR" sz="2400" dirty="0"/>
            <a:t>LIVRET D ACCUEIL ELABORE PAR </a:t>
          </a:r>
          <a:r>
            <a:rPr lang="fr-FR" sz="2400" dirty="0">
              <a:solidFill>
                <a:srgbClr val="FF0000"/>
              </a:solidFill>
            </a:rPr>
            <a:t>MMES GORICHON ET DUMONT.</a:t>
          </a:r>
        </a:p>
        <a:p>
          <a:pPr algn="l"/>
          <a:r>
            <a:rPr lang="fr-FR" sz="2400" dirty="0"/>
            <a:t>UNE EXPERIENCE CONCRETE DE LA LANGUE ANGLAISE AU LYCEE ANTOINE </a:t>
          </a:r>
          <a:r>
            <a:rPr lang="fr-FR" sz="1300" dirty="0"/>
            <a:t>.</a:t>
          </a:r>
          <a:endParaRPr lang="en-US" sz="1300" dirty="0"/>
        </a:p>
      </dgm:t>
    </dgm:pt>
    <dgm:pt modelId="{738432FB-CC6C-4B1A-A034-A8811271B06B}" type="parTrans" cxnId="{AD637AA9-E3B4-4FD8-8347-4BDDF686EF67}">
      <dgm:prSet/>
      <dgm:spPr/>
      <dgm:t>
        <a:bodyPr/>
        <a:lstStyle/>
        <a:p>
          <a:endParaRPr lang="en-US"/>
        </a:p>
      </dgm:t>
    </dgm:pt>
    <dgm:pt modelId="{E34C863B-43B1-4415-A53C-6C19302FD395}" type="sibTrans" cxnId="{AD637AA9-E3B4-4FD8-8347-4BDDF686EF67}">
      <dgm:prSet/>
      <dgm:spPr/>
      <dgm:t>
        <a:bodyPr/>
        <a:lstStyle/>
        <a:p>
          <a:endParaRPr lang="en-US"/>
        </a:p>
      </dgm:t>
    </dgm:pt>
    <dgm:pt modelId="{981ED86C-F0DA-44B5-BE72-B869A2036D12}" type="pres">
      <dgm:prSet presAssocID="{D484B79D-B792-4584-9225-CFB34B7B3C18}" presName="Name0" presStyleCnt="0">
        <dgm:presLayoutVars>
          <dgm:dir/>
          <dgm:resizeHandles val="exact"/>
        </dgm:presLayoutVars>
      </dgm:prSet>
      <dgm:spPr/>
    </dgm:pt>
    <dgm:pt modelId="{B6E83799-5F6D-4A65-94A2-B2C0B0E0C23D}" type="pres">
      <dgm:prSet presAssocID="{E9355BBC-51BB-4416-AB0A-3AD7BF504349}" presName="node" presStyleLbl="node1" presStyleIdx="0" presStyleCnt="2" custScaleY="31939">
        <dgm:presLayoutVars>
          <dgm:bulletEnabled val="1"/>
        </dgm:presLayoutVars>
      </dgm:prSet>
      <dgm:spPr/>
    </dgm:pt>
    <dgm:pt modelId="{644D1352-AD4A-431B-BF27-722D4C758B60}" type="pres">
      <dgm:prSet presAssocID="{0FAEF51E-172F-4A0A-8DFE-CE95C081A23F}" presName="sibTrans" presStyleLbl="sibTrans1D1" presStyleIdx="0" presStyleCnt="1"/>
      <dgm:spPr/>
    </dgm:pt>
    <dgm:pt modelId="{0BFE910C-B0A2-4487-B936-A3D660E5B447}" type="pres">
      <dgm:prSet presAssocID="{0FAEF51E-172F-4A0A-8DFE-CE95C081A23F}" presName="connectorText" presStyleLbl="sibTrans1D1" presStyleIdx="0" presStyleCnt="1"/>
      <dgm:spPr/>
    </dgm:pt>
    <dgm:pt modelId="{8A22665A-74A7-46FB-8F02-0EE788EDD1FC}" type="pres">
      <dgm:prSet presAssocID="{1E064AF3-96CF-4CF2-AD96-E60FD3CC2B1A}" presName="node" presStyleLbl="node1" presStyleIdx="1" presStyleCnt="2" custScaleY="56156" custLinFactNeighborX="1224" custLinFactNeighborY="-17833">
        <dgm:presLayoutVars>
          <dgm:bulletEnabled val="1"/>
        </dgm:presLayoutVars>
      </dgm:prSet>
      <dgm:spPr/>
    </dgm:pt>
  </dgm:ptLst>
  <dgm:cxnLst>
    <dgm:cxn modelId="{DC12CB5F-6111-4963-92C3-D8D20D70AD19}" type="presOf" srcId="{E9355BBC-51BB-4416-AB0A-3AD7BF504349}" destId="{B6E83799-5F6D-4A65-94A2-B2C0B0E0C23D}" srcOrd="0" destOrd="0" presId="urn:microsoft.com/office/officeart/2016/7/layout/RepeatingBendingProcessNew"/>
    <dgm:cxn modelId="{9A828D62-57AA-4436-AB30-AF4238F161BB}" type="presOf" srcId="{0FAEF51E-172F-4A0A-8DFE-CE95C081A23F}" destId="{0BFE910C-B0A2-4487-B936-A3D660E5B447}" srcOrd="1" destOrd="0" presId="urn:microsoft.com/office/officeart/2016/7/layout/RepeatingBendingProcessNew"/>
    <dgm:cxn modelId="{AD637AA9-E3B4-4FD8-8347-4BDDF686EF67}" srcId="{D484B79D-B792-4584-9225-CFB34B7B3C18}" destId="{1E064AF3-96CF-4CF2-AD96-E60FD3CC2B1A}" srcOrd="1" destOrd="0" parTransId="{738432FB-CC6C-4B1A-A034-A8811271B06B}" sibTransId="{E34C863B-43B1-4415-A53C-6C19302FD395}"/>
    <dgm:cxn modelId="{5B2117B0-8920-400D-AB5B-BB96632AD27A}" type="presOf" srcId="{0FAEF51E-172F-4A0A-8DFE-CE95C081A23F}" destId="{644D1352-AD4A-431B-BF27-722D4C758B60}" srcOrd="0" destOrd="0" presId="urn:microsoft.com/office/officeart/2016/7/layout/RepeatingBendingProcessNew"/>
    <dgm:cxn modelId="{AD949CB2-04EB-4BD7-AC59-2838288349A4}" type="presOf" srcId="{D484B79D-B792-4584-9225-CFB34B7B3C18}" destId="{981ED86C-F0DA-44B5-BE72-B869A2036D12}" srcOrd="0" destOrd="0" presId="urn:microsoft.com/office/officeart/2016/7/layout/RepeatingBendingProcessNew"/>
    <dgm:cxn modelId="{D4C3CAB6-9664-4A98-9C14-735D56CFF52D}" srcId="{D484B79D-B792-4584-9225-CFB34B7B3C18}" destId="{E9355BBC-51BB-4416-AB0A-3AD7BF504349}" srcOrd="0" destOrd="0" parTransId="{EB20A82A-9ABA-4356-A2ED-9A2D43205C5F}" sibTransId="{0FAEF51E-172F-4A0A-8DFE-CE95C081A23F}"/>
    <dgm:cxn modelId="{A6CD28EF-F8C4-46E6-9A05-88C00F8DD16A}" type="presOf" srcId="{1E064AF3-96CF-4CF2-AD96-E60FD3CC2B1A}" destId="{8A22665A-74A7-46FB-8F02-0EE788EDD1FC}" srcOrd="0" destOrd="0" presId="urn:microsoft.com/office/officeart/2016/7/layout/RepeatingBendingProcessNew"/>
    <dgm:cxn modelId="{05E31F7D-C063-4E84-ABB2-F812CD62C7CC}" type="presParOf" srcId="{981ED86C-F0DA-44B5-BE72-B869A2036D12}" destId="{B6E83799-5F6D-4A65-94A2-B2C0B0E0C23D}" srcOrd="0" destOrd="0" presId="urn:microsoft.com/office/officeart/2016/7/layout/RepeatingBendingProcessNew"/>
    <dgm:cxn modelId="{24A7B8B2-3355-4B2B-A219-A81CBD905879}" type="presParOf" srcId="{981ED86C-F0DA-44B5-BE72-B869A2036D12}" destId="{644D1352-AD4A-431B-BF27-722D4C758B60}" srcOrd="1" destOrd="0" presId="urn:microsoft.com/office/officeart/2016/7/layout/RepeatingBendingProcessNew"/>
    <dgm:cxn modelId="{7BC18C58-373B-48DF-BD40-232826BAD4FC}" type="presParOf" srcId="{644D1352-AD4A-431B-BF27-722D4C758B60}" destId="{0BFE910C-B0A2-4487-B936-A3D660E5B447}" srcOrd="0" destOrd="0" presId="urn:microsoft.com/office/officeart/2016/7/layout/RepeatingBendingProcessNew"/>
    <dgm:cxn modelId="{6F6629F8-A2ED-4F85-9B07-18DA1272212F}" type="presParOf" srcId="{981ED86C-F0DA-44B5-BE72-B869A2036D12}" destId="{8A22665A-74A7-46FB-8F02-0EE788EDD1FC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ECAAC-FE0A-444C-BFE2-A76CAD9D2A19}">
      <dsp:nvSpPr>
        <dsp:cNvPr id="0" name=""/>
        <dsp:cNvSpPr/>
      </dsp:nvSpPr>
      <dsp:spPr>
        <a:xfrm>
          <a:off x="186056" y="42392"/>
          <a:ext cx="2064855" cy="2404418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INSCRIPTIONS  AVANT </a:t>
          </a:r>
          <a:r>
            <a:rPr lang="fr-FR" sz="2000" b="1" kern="1200" dirty="0">
              <a:solidFill>
                <a:srgbClr val="FF0000"/>
              </a:solidFill>
            </a:rPr>
            <a:t>MARS 2018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186056" y="42392"/>
        <a:ext cx="2064855" cy="2404418"/>
      </dsp:txXfrm>
    </dsp:sp>
    <dsp:sp modelId="{0E16DD28-DFF5-4AA2-9FA7-D7AB1EF48B80}">
      <dsp:nvSpPr>
        <dsp:cNvPr id="0" name=""/>
        <dsp:cNvSpPr/>
      </dsp:nvSpPr>
      <dsp:spPr>
        <a:xfrm>
          <a:off x="2468812" y="17228"/>
          <a:ext cx="2150196" cy="243410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NIVEAU : </a:t>
          </a:r>
          <a:r>
            <a:rPr lang="fr-FR" sz="2000" b="1" kern="1200" dirty="0">
              <a:solidFill>
                <a:srgbClr val="FF0000"/>
              </a:solidFill>
            </a:rPr>
            <a:t>1ERES BAC PRO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2468812" y="17228"/>
        <a:ext cx="2150196" cy="2434104"/>
      </dsp:txXfrm>
    </dsp:sp>
    <dsp:sp modelId="{9CDE02E8-ED15-42E4-A370-6D55B231EF9C}">
      <dsp:nvSpPr>
        <dsp:cNvPr id="0" name=""/>
        <dsp:cNvSpPr/>
      </dsp:nvSpPr>
      <dsp:spPr>
        <a:xfrm>
          <a:off x="123248" y="2570516"/>
          <a:ext cx="2275789" cy="2399232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CONCOURS </a:t>
          </a:r>
          <a:r>
            <a:rPr lang="fr-FR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 27 MARS 2018</a:t>
          </a:r>
        </a:p>
      </dsp:txBody>
      <dsp:txXfrm>
        <a:off x="123248" y="2570516"/>
        <a:ext cx="2275789" cy="2399232"/>
      </dsp:txXfrm>
    </dsp:sp>
    <dsp:sp modelId="{850CD666-0E58-4E66-A000-6F54F323D81B}">
      <dsp:nvSpPr>
        <dsp:cNvPr id="0" name=""/>
        <dsp:cNvSpPr/>
      </dsp:nvSpPr>
      <dsp:spPr>
        <a:xfrm>
          <a:off x="2534457" y="2540269"/>
          <a:ext cx="2150196" cy="240729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RESULTATS LE </a:t>
          </a:r>
          <a:r>
            <a:rPr lang="fr-FR" sz="2000" b="1" kern="1200" dirty="0">
              <a:solidFill>
                <a:srgbClr val="FF0000"/>
              </a:solidFill>
            </a:rPr>
            <a:t>16 MAI 2018 </a:t>
          </a:r>
          <a:r>
            <a:rPr lang="fr-FR" sz="2000" b="1" kern="1200" dirty="0"/>
            <a:t>ET ENVOI DES PRIX</a:t>
          </a:r>
        </a:p>
      </dsp:txBody>
      <dsp:txXfrm>
        <a:off x="2534457" y="2540269"/>
        <a:ext cx="2150196" cy="240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550E0-7BF9-4AED-9874-44EC6D43E01B}">
      <dsp:nvSpPr>
        <dsp:cNvPr id="0" name=""/>
        <dsp:cNvSpPr/>
      </dsp:nvSpPr>
      <dsp:spPr>
        <a:xfrm>
          <a:off x="0" y="848"/>
          <a:ext cx="59142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119D0-5C54-4EAE-862D-BDC1EC7D80C8}">
      <dsp:nvSpPr>
        <dsp:cNvPr id="0" name=""/>
        <dsp:cNvSpPr/>
      </dsp:nvSpPr>
      <dsp:spPr>
        <a:xfrm>
          <a:off x="0" y="848"/>
          <a:ext cx="5914209" cy="146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FF0000"/>
              </a:solidFill>
            </a:rPr>
            <a:t>PROJET DE MME GORICHON : </a:t>
          </a:r>
          <a:r>
            <a:rPr lang="fr-FR" sz="2300" kern="1200" dirty="0"/>
            <a:t>SUR LE THEME </a:t>
          </a:r>
          <a:r>
            <a:rPr lang="fr-F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CONTE </a:t>
          </a:r>
          <a:r>
            <a:rPr lang="fr-FR" sz="2300" u="sng" kern="1200" dirty="0">
              <a:effectLst/>
            </a:rPr>
            <a:t>AVEC LES 1 SN. </a:t>
          </a:r>
          <a:r>
            <a:rPr lang="fr-FR" sz="2300" kern="1200" dirty="0"/>
            <a:t>( </a:t>
          </a:r>
          <a:r>
            <a:rPr lang="fr-FR" sz="2300" b="1" kern="1200" dirty="0"/>
            <a:t>2</a:t>
          </a:r>
          <a:r>
            <a:rPr lang="fr-FR" sz="2300" kern="1200" dirty="0"/>
            <a:t> LABELS A SON ACTIF.)</a:t>
          </a:r>
          <a:endParaRPr lang="en-US" sz="2300" kern="1200" dirty="0"/>
        </a:p>
      </dsp:txBody>
      <dsp:txXfrm>
        <a:off x="0" y="848"/>
        <a:ext cx="5914209" cy="1464235"/>
      </dsp:txXfrm>
    </dsp:sp>
    <dsp:sp modelId="{19E6033F-D2E6-4765-B923-EAE5B0221FFF}">
      <dsp:nvSpPr>
        <dsp:cNvPr id="0" name=""/>
        <dsp:cNvSpPr/>
      </dsp:nvSpPr>
      <dsp:spPr>
        <a:xfrm>
          <a:off x="0" y="1465084"/>
          <a:ext cx="59142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9B4E4-A695-4D78-8045-EC1C9763FB7D}">
      <dsp:nvSpPr>
        <dsp:cNvPr id="0" name=""/>
        <dsp:cNvSpPr/>
      </dsp:nvSpPr>
      <dsp:spPr>
        <a:xfrm>
          <a:off x="0" y="1465084"/>
          <a:ext cx="5914209" cy="189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FF0000"/>
              </a:solidFill>
            </a:rPr>
            <a:t>PROJET DE MME DUMONT : </a:t>
          </a:r>
          <a:r>
            <a:rPr lang="fr-FR" sz="2300" u="sng" kern="1200" dirty="0"/>
            <a:t>AVEC LA CLASSE DE 2 PLP </a:t>
          </a:r>
          <a:r>
            <a:rPr lang="fr-F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 L’ŒUVRE CHARLIE ET LA CHOCOLATERIE </a:t>
          </a:r>
          <a:r>
            <a:rPr lang="fr-FR" sz="2300" kern="1200" dirty="0"/>
            <a:t>(EGALEMENT MENE AVEC LE COLLEGE DU CHAPITRE) ET UN LYCEE TURC.</a:t>
          </a:r>
          <a:endParaRPr lang="en-US" sz="2300" kern="1200" dirty="0"/>
        </a:p>
      </dsp:txBody>
      <dsp:txXfrm>
        <a:off x="0" y="1465084"/>
        <a:ext cx="5914209" cy="1891361"/>
      </dsp:txXfrm>
    </dsp:sp>
    <dsp:sp modelId="{F6CFC085-E9E1-4BB4-B821-4206461771B6}">
      <dsp:nvSpPr>
        <dsp:cNvPr id="0" name=""/>
        <dsp:cNvSpPr/>
      </dsp:nvSpPr>
      <dsp:spPr>
        <a:xfrm>
          <a:off x="0" y="3356446"/>
          <a:ext cx="59142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643C9-F119-46EE-9F8F-2A73DA5200B6}">
      <dsp:nvSpPr>
        <dsp:cNvPr id="0" name=""/>
        <dsp:cNvSpPr/>
      </dsp:nvSpPr>
      <dsp:spPr>
        <a:xfrm>
          <a:off x="0" y="3356446"/>
          <a:ext cx="5914209" cy="189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FF0000"/>
              </a:solidFill>
            </a:rPr>
            <a:t>PROJET DE MME DUMONT : </a:t>
          </a:r>
          <a:r>
            <a:rPr lang="fr-FR" sz="2300" u="sng" kern="1200" dirty="0"/>
            <a:t>AVEC LA CLASSE DE 2 LOG </a:t>
          </a:r>
          <a:r>
            <a:rPr lang="fr-FR" sz="2300" kern="1200" dirty="0"/>
            <a:t>ET UN LYCEE TURC </a:t>
          </a:r>
          <a:r>
            <a:rPr lang="fr-FR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 UN ECHANGE CULTUREL </a:t>
          </a:r>
          <a:r>
            <a:rPr lang="fr-FR" sz="2300" kern="1200" dirty="0"/>
            <a:t>( </a:t>
          </a:r>
          <a:r>
            <a:rPr lang="fr-FR" sz="2300" b="1" kern="1200" dirty="0"/>
            <a:t>3</a:t>
          </a:r>
          <a:r>
            <a:rPr lang="fr-FR" sz="2300" kern="1200" dirty="0"/>
            <a:t> LABELS A SON ACTIF)</a:t>
          </a:r>
          <a:endParaRPr lang="en-US" sz="2300" kern="1200" dirty="0"/>
        </a:p>
      </dsp:txBody>
      <dsp:txXfrm>
        <a:off x="0" y="3356446"/>
        <a:ext cx="5914209" cy="1891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ABED4-DAB9-4D33-9615-5590BFEF1E80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FF5277-619A-4653-AF4F-20813D33B6DD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 partir du mot </a:t>
          </a:r>
          <a:r>
            <a:rPr lang="fr-FR" sz="22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STEAM</a:t>
          </a:r>
          <a:r>
            <a:rPr lang="fr-FR" sz="2200" kern="1200" dirty="0"/>
            <a:t>, chaque école choisit une lettre en fonction du programme proposé.</a:t>
          </a:r>
          <a:endParaRPr lang="en-US" sz="2200" kern="1200" dirty="0"/>
        </a:p>
      </dsp:txBody>
      <dsp:txXfrm>
        <a:off x="0" y="640"/>
        <a:ext cx="5914209" cy="1049475"/>
      </dsp:txXfrm>
    </dsp:sp>
    <dsp:sp modelId="{89D6FF60-3D13-472C-BD79-22EF68AD91A8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0AE1AF-5192-40CC-B95D-A071937D1E5B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S= science ; T= technologie ; E= ingénierie ; </a:t>
          </a:r>
          <a:r>
            <a:rPr lang="fr-FR" sz="2200" b="1" kern="1200"/>
            <a:t>A= art</a:t>
          </a:r>
          <a:r>
            <a:rPr lang="fr-FR" sz="2200" kern="1200"/>
            <a:t> ; M= maths.</a:t>
          </a:r>
          <a:endParaRPr lang="en-US" sz="2200" kern="1200"/>
        </a:p>
      </dsp:txBody>
      <dsp:txXfrm>
        <a:off x="0" y="1050115"/>
        <a:ext cx="5914209" cy="1049475"/>
      </dsp:txXfrm>
    </dsp:sp>
    <dsp:sp modelId="{1B2B3193-B0F4-4505-98AA-0EDAD6D62222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51AF0A-9435-405C-AA79-676B1F5BFF69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Ceci justifie le choix de partenaires multiples car tous les acteurs du projet  pourront apprendre des pratiques des autres pays.</a:t>
          </a:r>
          <a:endParaRPr lang="en-US" sz="2200" kern="1200" dirty="0"/>
        </a:p>
      </dsp:txBody>
      <dsp:txXfrm>
        <a:off x="0" y="2099590"/>
        <a:ext cx="5914209" cy="1049475"/>
      </dsp:txXfrm>
    </dsp:sp>
    <dsp:sp modelId="{A71BDED4-E5B7-4B5E-B4BA-0ADD4039EDF0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1D8868-4135-4FBC-87F0-81648C4E4DAA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rgbClr val="FF0000"/>
              </a:solidFill>
            </a:rPr>
            <a:t>ACTIVITES</a:t>
          </a:r>
          <a:r>
            <a:rPr lang="fr-FR" sz="2200" kern="1200" dirty="0"/>
            <a:t> : nous travaillerons sur la thématique des </a:t>
          </a:r>
          <a:r>
            <a:rPr lang="fr-FR" sz="2200" kern="1200" dirty="0">
              <a:solidFill>
                <a:srgbClr val="FF0000"/>
              </a:solidFill>
            </a:rPr>
            <a:t>arts</a:t>
          </a:r>
          <a:r>
            <a:rPr lang="fr-FR" sz="2200" kern="1200" dirty="0"/>
            <a:t> à travers nos cours et nos projets annuels.</a:t>
          </a:r>
          <a:endParaRPr lang="en-US" sz="2200" kern="1200" dirty="0"/>
        </a:p>
      </dsp:txBody>
      <dsp:txXfrm>
        <a:off x="0" y="3149066"/>
        <a:ext cx="5914209" cy="1049475"/>
      </dsp:txXfrm>
    </dsp:sp>
    <dsp:sp modelId="{4E178C94-B671-4842-9C88-4884C299C485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F37113-6D25-4FEF-9029-122FAEEFD2E2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 la fin du projet, création d’un « STEAM club ».</a:t>
          </a:r>
          <a:endParaRPr lang="en-US" sz="2200" kern="1200" dirty="0"/>
        </a:p>
      </dsp:txBody>
      <dsp:txXfrm>
        <a:off x="0" y="4198541"/>
        <a:ext cx="5914209" cy="104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9A7CA-9B73-4BAA-AB99-F780DB9467AA}">
      <dsp:nvSpPr>
        <dsp:cNvPr id="0" name=""/>
        <dsp:cNvSpPr/>
      </dsp:nvSpPr>
      <dsp:spPr>
        <a:xfrm>
          <a:off x="517299" y="1537"/>
          <a:ext cx="4879610" cy="2439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Il </a:t>
          </a:r>
          <a:r>
            <a:rPr lang="en-US" sz="2200" kern="1200" dirty="0" err="1"/>
            <a:t>s’agit</a:t>
          </a:r>
          <a:r>
            <a:rPr lang="en-US" sz="2200" kern="1200" dirty="0"/>
            <a:t> d’un module </a:t>
          </a:r>
          <a:r>
            <a:rPr lang="en-US" sz="2200" kern="1200" dirty="0" err="1"/>
            <a:t>concernant</a:t>
          </a:r>
          <a:r>
            <a:rPr lang="en-US" sz="2200" kern="1200" dirty="0"/>
            <a:t> les </a:t>
          </a:r>
          <a:r>
            <a:rPr lang="en-US" sz="2200" kern="1200" dirty="0" err="1"/>
            <a:t>différents</a:t>
          </a:r>
          <a:r>
            <a:rPr lang="en-US" sz="2200" kern="1200" dirty="0"/>
            <a:t> </a:t>
          </a:r>
          <a:r>
            <a:rPr lang="en-US" sz="2200" kern="1200" dirty="0" err="1"/>
            <a:t>moyens</a:t>
          </a:r>
          <a:r>
            <a:rPr lang="en-US" sz="2200" kern="1200" dirty="0"/>
            <a:t> de communication. Nos </a:t>
          </a:r>
          <a:r>
            <a:rPr lang="en-US" sz="2200" kern="1200" dirty="0" err="1"/>
            <a:t>élèves</a:t>
          </a:r>
          <a:r>
            <a:rPr lang="en-US" sz="2200" kern="1200" dirty="0"/>
            <a:t> </a:t>
          </a:r>
          <a:r>
            <a:rPr lang="en-US" sz="2200" kern="1200" dirty="0" err="1"/>
            <a:t>créeront</a:t>
          </a:r>
          <a:r>
            <a:rPr lang="en-US" sz="2200" kern="1200" dirty="0"/>
            <a:t> </a:t>
          </a:r>
          <a:r>
            <a:rPr lang="en-US" sz="2200" u="none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</a:t>
          </a:r>
          <a:r>
            <a:rPr lang="en-US" sz="220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u="none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vidéo</a:t>
          </a:r>
          <a:r>
            <a:rPr lang="en-US" sz="220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kern="1200" dirty="0"/>
            <a:t>sur </a:t>
          </a:r>
          <a:r>
            <a:rPr lang="en-US" sz="2200" kern="1200" dirty="0" err="1"/>
            <a:t>leurs</a:t>
          </a:r>
          <a:r>
            <a:rPr lang="en-US" sz="2200" kern="1200" dirty="0"/>
            <a:t> points de </a:t>
          </a:r>
          <a:r>
            <a:rPr lang="en-US" sz="2200" kern="1200" dirty="0" err="1"/>
            <a:t>vue</a:t>
          </a:r>
          <a:r>
            <a:rPr lang="en-US" sz="2200" kern="1200" dirty="0"/>
            <a:t> </a:t>
          </a:r>
          <a:r>
            <a:rPr lang="en-US" sz="2200" kern="1200" dirty="0" err="1"/>
            <a:t>concernant</a:t>
          </a:r>
          <a:r>
            <a:rPr lang="en-US" sz="2200" kern="1200" dirty="0"/>
            <a:t> </a:t>
          </a:r>
          <a:r>
            <a:rPr lang="en-US" sz="2200" kern="1200" dirty="0" err="1"/>
            <a:t>leurs</a:t>
          </a:r>
          <a:r>
            <a:rPr lang="en-US" sz="2200" kern="1200" dirty="0"/>
            <a:t> </a:t>
          </a:r>
          <a:r>
            <a:rPr lang="en-US" sz="2200" kern="1200" dirty="0" err="1"/>
            <a:t>différentes</a:t>
          </a:r>
          <a:r>
            <a:rPr lang="en-US" sz="2200" kern="1200" dirty="0"/>
            <a:t> </a:t>
          </a:r>
          <a:r>
            <a:rPr lang="en-US" sz="2200" kern="1200" dirty="0" err="1"/>
            <a:t>expériences</a:t>
          </a:r>
          <a:r>
            <a:rPr lang="en-US" sz="2200" kern="1200" dirty="0"/>
            <a:t> </a:t>
          </a:r>
          <a:r>
            <a:rPr lang="en-US" sz="2200" kern="1200" dirty="0" err="1"/>
            <a:t>d’apprehender</a:t>
          </a:r>
          <a:r>
            <a:rPr lang="en-US" sz="2200" kern="1200" dirty="0"/>
            <a:t> et </a:t>
          </a:r>
          <a:r>
            <a:rPr lang="en-US" sz="2200" kern="1200" dirty="0" err="1"/>
            <a:t>apprendre</a:t>
          </a:r>
          <a:r>
            <a:rPr lang="en-US" sz="2200" kern="1200" dirty="0"/>
            <a:t>  </a:t>
          </a:r>
          <a:r>
            <a:rPr lang="en-US" sz="2200" kern="1200" dirty="0" err="1"/>
            <a:t>l’anglais</a:t>
          </a:r>
          <a:r>
            <a:rPr lang="en-US" sz="2200" kern="1200" dirty="0"/>
            <a:t> “</a:t>
          </a:r>
          <a:r>
            <a:rPr lang="en-US" sz="2200" kern="1200" dirty="0" err="1"/>
            <a:t>autrement</a:t>
          </a:r>
          <a:r>
            <a:rPr lang="en-US" sz="2200" kern="1200" dirty="0"/>
            <a:t>” : </a:t>
          </a:r>
          <a:r>
            <a:rPr lang="en-US" sz="2200" kern="1200" dirty="0" err="1"/>
            <a:t>théâtre</a:t>
          </a:r>
          <a:r>
            <a:rPr lang="en-US" sz="2200" kern="1200" dirty="0"/>
            <a:t>, </a:t>
          </a:r>
          <a:r>
            <a:rPr lang="en-US" sz="2200" kern="1200" dirty="0" err="1"/>
            <a:t>musique</a:t>
          </a:r>
          <a:r>
            <a:rPr lang="en-US" sz="2200" kern="1200" dirty="0"/>
            <a:t>, </a:t>
          </a:r>
          <a:r>
            <a:rPr lang="en-US" sz="2200" kern="1200" dirty="0" err="1"/>
            <a:t>peinture</a:t>
          </a:r>
          <a:r>
            <a:rPr lang="en-US" sz="2200" kern="1200" dirty="0"/>
            <a:t>, collages, </a:t>
          </a:r>
          <a:r>
            <a:rPr lang="en-US" sz="2200" kern="1200" dirty="0" err="1"/>
            <a:t>etc</a:t>
          </a:r>
          <a:r>
            <a:rPr lang="en-US" sz="2200" kern="1200" dirty="0"/>
            <a:t>…</a:t>
          </a:r>
        </a:p>
      </dsp:txBody>
      <dsp:txXfrm>
        <a:off x="588758" y="72996"/>
        <a:ext cx="4736692" cy="2296887"/>
      </dsp:txXfrm>
    </dsp:sp>
    <dsp:sp modelId="{BF64E812-CF07-4008-8E40-2FC0434A93EE}">
      <dsp:nvSpPr>
        <dsp:cNvPr id="0" name=""/>
        <dsp:cNvSpPr/>
      </dsp:nvSpPr>
      <dsp:spPr>
        <a:xfrm>
          <a:off x="517299" y="2807313"/>
          <a:ext cx="4879610" cy="2439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Ceci</a:t>
          </a:r>
          <a:r>
            <a:rPr lang="en-US" sz="2200" kern="1200" dirty="0"/>
            <a:t> entre </a:t>
          </a:r>
          <a:r>
            <a:rPr lang="en-US" sz="2200" kern="1200" dirty="0" err="1"/>
            <a:t>dans</a:t>
          </a:r>
          <a:r>
            <a:rPr lang="en-US" sz="2200" kern="1200" dirty="0"/>
            <a:t> </a:t>
          </a:r>
          <a:r>
            <a:rPr lang="en-US" sz="2200" kern="1200" dirty="0" err="1"/>
            <a:t>notre</a:t>
          </a:r>
          <a:r>
            <a:rPr lang="en-US" sz="2200" kern="1200" dirty="0"/>
            <a:t> </a:t>
          </a:r>
          <a:r>
            <a:rPr lang="en-US" sz="2200" kern="1200" dirty="0" err="1"/>
            <a:t>dynamique</a:t>
          </a:r>
          <a:r>
            <a:rPr lang="en-US" sz="2200" kern="1200" dirty="0"/>
            <a:t> de </a:t>
          </a:r>
          <a:r>
            <a:rPr lang="en-US" sz="2200" kern="1200" dirty="0" err="1"/>
            <a:t>projets</a:t>
          </a:r>
          <a:r>
            <a:rPr lang="en-US" sz="2200" kern="1200" dirty="0"/>
            <a:t> </a:t>
          </a:r>
          <a:r>
            <a:rPr lang="en-US" sz="2200" kern="1200" dirty="0" err="1"/>
            <a:t>puisque</a:t>
          </a:r>
          <a:r>
            <a:rPr lang="en-US" sz="2200" kern="1200" dirty="0"/>
            <a:t> nous </a:t>
          </a:r>
          <a:r>
            <a:rPr lang="en-US" sz="2200" kern="1200" dirty="0" err="1"/>
            <a:t>avons</a:t>
          </a:r>
          <a:r>
            <a:rPr lang="en-US" sz="2200" kern="1200" dirty="0"/>
            <a:t> </a:t>
          </a:r>
          <a:r>
            <a:rPr lang="en-US" sz="2200" kern="1200" dirty="0" err="1"/>
            <a:t>lancé</a:t>
          </a:r>
          <a:r>
            <a:rPr lang="en-US" sz="2200" kern="1200" dirty="0"/>
            <a:t> le </a:t>
          </a:r>
          <a:r>
            <a:rPr lang="en-US" sz="2200" kern="1200" dirty="0" err="1"/>
            <a:t>projet</a:t>
          </a:r>
          <a:r>
            <a:rPr lang="en-US" sz="2200" kern="1200" dirty="0"/>
            <a:t> “faire de l </a:t>
          </a:r>
          <a:r>
            <a:rPr lang="en-US" sz="2200" kern="1200" dirty="0" err="1"/>
            <a:t>anglais</a:t>
          </a:r>
          <a:r>
            <a:rPr lang="en-US" sz="2200" kern="1200" dirty="0"/>
            <a:t> </a:t>
          </a:r>
          <a:r>
            <a:rPr lang="en-US" sz="2200" kern="1200" dirty="0" err="1"/>
            <a:t>autrement</a:t>
          </a:r>
          <a:r>
            <a:rPr lang="en-US" sz="2200" kern="1200" dirty="0"/>
            <a:t>” avec le rap et Jason Levine </a:t>
          </a:r>
          <a:r>
            <a:rPr lang="en-US" sz="2200" kern="1200" dirty="0" err="1"/>
            <a:t>depuis</a:t>
          </a:r>
          <a:r>
            <a:rPr lang="en-US" sz="2200" kern="1200" dirty="0"/>
            <a:t> 2015 au </a:t>
          </a:r>
          <a:r>
            <a:rPr lang="en-US" sz="2200" kern="1200" dirty="0" err="1"/>
            <a:t>lycée</a:t>
          </a:r>
          <a:r>
            <a:rPr lang="en-US" sz="2200" kern="1200" dirty="0"/>
            <a:t> ; le </a:t>
          </a:r>
          <a:r>
            <a:rPr lang="en-US" sz="2200" kern="1200" dirty="0" err="1"/>
            <a:t>théâtre</a:t>
          </a:r>
          <a:r>
            <a:rPr lang="en-US" sz="2200" kern="1200" dirty="0"/>
            <a:t> et la Compagnie Sultan Bacchus et </a:t>
          </a:r>
          <a:r>
            <a:rPr lang="en-US" sz="2200" kern="1200" dirty="0" err="1"/>
            <a:t>comptons</a:t>
          </a:r>
          <a:r>
            <a:rPr lang="en-US" sz="2200" kern="1200" dirty="0"/>
            <a:t> sur </a:t>
          </a:r>
          <a:r>
            <a:rPr lang="en-US" sz="2200" kern="1200" dirty="0" err="1"/>
            <a:t>l’intervention</a:t>
          </a:r>
          <a:r>
            <a:rPr lang="en-US" sz="2200" kern="1200" dirty="0"/>
            <a:t> d’un artiste à </a:t>
          </a:r>
          <a:r>
            <a:rPr lang="en-US" sz="2200" kern="1200" dirty="0" err="1"/>
            <a:t>résidence</a:t>
          </a:r>
          <a:r>
            <a:rPr lang="en-US" sz="2200" kern="1200" dirty="0"/>
            <a:t> </a:t>
          </a:r>
          <a:r>
            <a:rPr lang="en-US" sz="2200" kern="1200" dirty="0" err="1"/>
            <a:t>dans</a:t>
          </a:r>
          <a:r>
            <a:rPr lang="en-US" sz="2200" kern="1200" dirty="0"/>
            <a:t> un </a:t>
          </a:r>
          <a:r>
            <a:rPr lang="en-US" sz="2200" kern="1200" dirty="0" err="1"/>
            <a:t>autre</a:t>
          </a:r>
          <a:r>
            <a:rPr lang="en-US" sz="2200" kern="1200" dirty="0"/>
            <a:t> </a:t>
          </a:r>
          <a:r>
            <a:rPr lang="en-US" sz="2200" kern="1200" dirty="0" err="1"/>
            <a:t>domaine</a:t>
          </a:r>
          <a:r>
            <a:rPr lang="en-US" sz="2200" kern="1200" dirty="0"/>
            <a:t> </a:t>
          </a:r>
          <a:r>
            <a:rPr lang="en-US" sz="2200" kern="1200" dirty="0" err="1"/>
            <a:t>artistique</a:t>
          </a:r>
          <a:r>
            <a:rPr lang="en-US" sz="2200" kern="1200" dirty="0"/>
            <a:t>…</a:t>
          </a:r>
        </a:p>
      </dsp:txBody>
      <dsp:txXfrm>
        <a:off x="588758" y="2878772"/>
        <a:ext cx="4736692" cy="2296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F5342-D86B-469D-9A1D-7A25A7AFCBC3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027975-5578-4B21-9997-956D5C5C7198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Les activités en lien avec l’apprentissage (apprendre/ enseigner/ s’entraîner ou se former).</a:t>
          </a:r>
          <a:endParaRPr lang="en-US" sz="2200" kern="1200" dirty="0"/>
        </a:p>
      </dsp:txBody>
      <dsp:txXfrm>
        <a:off x="0" y="640"/>
        <a:ext cx="5914209" cy="749625"/>
      </dsp:txXfrm>
    </dsp:sp>
    <dsp:sp modelId="{F297AC85-6612-4392-870F-15349995167C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81FCB-6999-4F22-B790-39EA55AB8C26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_ </a:t>
          </a:r>
          <a:r>
            <a:rPr lang="fr-FR" sz="2200" kern="1200" dirty="0">
              <a:solidFill>
                <a:srgbClr val="FF0000"/>
              </a:solidFill>
            </a:rPr>
            <a:t>février 2019</a:t>
          </a:r>
          <a:r>
            <a:rPr lang="fr-FR" sz="2200" kern="1200" dirty="0"/>
            <a:t> : 4 étudiants et 2 profs par école</a:t>
          </a:r>
          <a:endParaRPr lang="en-US" sz="2200" kern="1200" dirty="0"/>
        </a:p>
      </dsp:txBody>
      <dsp:txXfrm>
        <a:off x="0" y="750265"/>
        <a:ext cx="5914209" cy="749625"/>
      </dsp:txXfrm>
    </dsp:sp>
    <dsp:sp modelId="{9F30AE6B-1A82-4EB2-9696-91D08942F820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60CF22-FB6E-4556-8964-0D66189291A1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_ </a:t>
          </a:r>
          <a:r>
            <a:rPr lang="fr-FR" sz="2200" kern="1200" dirty="0">
              <a:solidFill>
                <a:srgbClr val="FF0000"/>
              </a:solidFill>
            </a:rPr>
            <a:t>mai 2019</a:t>
          </a:r>
          <a:r>
            <a:rPr lang="fr-FR" sz="2200" kern="1200" dirty="0"/>
            <a:t> : 4 étudiants et 2 profs par école</a:t>
          </a:r>
          <a:endParaRPr lang="en-US" sz="2200" kern="1200" dirty="0"/>
        </a:p>
      </dsp:txBody>
      <dsp:txXfrm>
        <a:off x="0" y="1499890"/>
        <a:ext cx="5914209" cy="749625"/>
      </dsp:txXfrm>
    </dsp:sp>
    <dsp:sp modelId="{7C7298AB-3818-461E-AF1C-19522CEDD57E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E4334F-08D8-456E-9982-0984D9961630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_ </a:t>
          </a:r>
          <a:r>
            <a:rPr lang="fr-FR" sz="2200" kern="1200" dirty="0">
              <a:solidFill>
                <a:srgbClr val="FF0000"/>
              </a:solidFill>
            </a:rPr>
            <a:t>octobre 2019</a:t>
          </a:r>
          <a:r>
            <a:rPr lang="fr-FR" sz="2200" kern="1200" dirty="0"/>
            <a:t> : 4 étudiants et 2 profs par école</a:t>
          </a:r>
          <a:endParaRPr lang="en-US" sz="2200" kern="1200" dirty="0"/>
        </a:p>
      </dsp:txBody>
      <dsp:txXfrm>
        <a:off x="0" y="2249515"/>
        <a:ext cx="5914209" cy="749625"/>
      </dsp:txXfrm>
    </dsp:sp>
    <dsp:sp modelId="{4A52B3BE-2F98-4B85-8F55-41DB45523FA2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67FA23-530F-4B1B-AD15-F005953C853F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_ </a:t>
          </a:r>
          <a:r>
            <a:rPr lang="fr-FR" sz="2200" kern="1200" dirty="0">
              <a:solidFill>
                <a:srgbClr val="FF0000"/>
              </a:solidFill>
            </a:rPr>
            <a:t>février 2020</a:t>
          </a:r>
          <a:r>
            <a:rPr lang="fr-FR" sz="2200" kern="1200" dirty="0"/>
            <a:t> : 4 étudiants et 2 profs par école</a:t>
          </a:r>
          <a:endParaRPr lang="en-US" sz="2200" kern="1200" dirty="0"/>
        </a:p>
      </dsp:txBody>
      <dsp:txXfrm>
        <a:off x="0" y="2999141"/>
        <a:ext cx="5914209" cy="749625"/>
      </dsp:txXfrm>
    </dsp:sp>
    <dsp:sp modelId="{CD52E56F-76FC-4A0A-B246-A930D1B63666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8A9D60-7AC1-4021-8329-88E93A692E8C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_ </a:t>
          </a:r>
          <a:r>
            <a:rPr lang="fr-FR" sz="2200" kern="1200" dirty="0">
              <a:solidFill>
                <a:srgbClr val="FF0000"/>
              </a:solidFill>
            </a:rPr>
            <a:t>avril/ mai 2020</a:t>
          </a:r>
          <a:r>
            <a:rPr lang="fr-FR" sz="2200" kern="1200" dirty="0"/>
            <a:t> : 4 étudiants et 2 profs par école</a:t>
          </a:r>
          <a:endParaRPr lang="en-US" sz="2200" kern="1200" dirty="0"/>
        </a:p>
      </dsp:txBody>
      <dsp:txXfrm>
        <a:off x="0" y="3748766"/>
        <a:ext cx="5914209" cy="749625"/>
      </dsp:txXfrm>
    </dsp:sp>
    <dsp:sp modelId="{E76EFA40-4F2B-42C9-8AE1-D95C426E67F1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C30392-8305-4D1F-98B3-BF1E0625FFC2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 Total des participants : 90 (maxi 100).</a:t>
          </a:r>
          <a:endParaRPr lang="en-US" sz="2200" kern="1200" dirty="0"/>
        </a:p>
      </dsp:txBody>
      <dsp:txXfrm>
        <a:off x="0" y="4498391"/>
        <a:ext cx="5914209" cy="749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D1352-AD4A-431B-BF27-722D4C758B60}">
      <dsp:nvSpPr>
        <dsp:cNvPr id="0" name=""/>
        <dsp:cNvSpPr/>
      </dsp:nvSpPr>
      <dsp:spPr>
        <a:xfrm>
          <a:off x="2911384" y="1514887"/>
          <a:ext cx="91440" cy="695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19"/>
              </a:lnTo>
              <a:lnTo>
                <a:pt x="51492" y="364819"/>
              </a:lnTo>
              <a:lnTo>
                <a:pt x="51492" y="69543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38952" y="1855812"/>
        <a:ext cx="36303" cy="13589"/>
      </dsp:txXfrm>
    </dsp:sp>
    <dsp:sp modelId="{B6E83799-5F6D-4A65-94A2-B2C0B0E0C23D}">
      <dsp:nvSpPr>
        <dsp:cNvPr id="0" name=""/>
        <dsp:cNvSpPr/>
      </dsp:nvSpPr>
      <dsp:spPr>
        <a:xfrm>
          <a:off x="5772" y="385536"/>
          <a:ext cx="5902663" cy="1131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35" tIns="303603" rIns="289235" bIns="3036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 :  ?????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2" y="385536"/>
        <a:ext cx="5902663" cy="1131151"/>
      </dsp:txXfrm>
    </dsp:sp>
    <dsp:sp modelId="{8A22665A-74A7-46FB-8F02-0EE788EDD1FC}">
      <dsp:nvSpPr>
        <dsp:cNvPr id="0" name=""/>
        <dsp:cNvSpPr/>
      </dsp:nvSpPr>
      <dsp:spPr>
        <a:xfrm>
          <a:off x="11545" y="2242727"/>
          <a:ext cx="5902663" cy="19888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235" tIns="303603" rIns="289235" bIns="3036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LIVRET D ACCUEIL ELABORE PAR </a:t>
          </a:r>
          <a:r>
            <a:rPr lang="fr-FR" sz="2400" kern="1200" dirty="0">
              <a:solidFill>
                <a:srgbClr val="FF0000"/>
              </a:solidFill>
            </a:rPr>
            <a:t>MMES GORICHON ET DUMONT.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UNE EXPERIENCE CONCRETE DE LA LANGUE ANGLAISE AU LYCEE ANTOINE </a:t>
          </a:r>
          <a:r>
            <a:rPr lang="fr-FR" sz="1300" kern="1200" dirty="0"/>
            <a:t>.</a:t>
          </a:r>
          <a:endParaRPr lang="en-US" sz="1300" kern="1200" dirty="0"/>
        </a:p>
      </dsp:txBody>
      <dsp:txXfrm>
        <a:off x="11545" y="2242727"/>
        <a:ext cx="5902663" cy="198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C0487-4237-49EF-BD9C-0DF6C12B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5504"/>
          </a:xfrm>
        </p:spPr>
        <p:txBody>
          <a:bodyPr/>
          <a:lstStyle/>
          <a:p>
            <a:r>
              <a:rPr lang="fr-FR" sz="5200" dirty="0"/>
              <a:t>Projets Langues Vivantes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BE1558-D5F6-4AA2-BD1C-F6EA6D702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67438"/>
          </a:xfrm>
        </p:spPr>
        <p:txBody>
          <a:bodyPr>
            <a:normAutofit fontScale="92500" lnSpcReduction="20000"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Anglais</a:t>
            </a:r>
          </a:p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2017-2018.</a:t>
            </a:r>
          </a:p>
        </p:txBody>
      </p:sp>
    </p:spTree>
    <p:extLst>
      <p:ext uri="{BB962C8B-B14F-4D97-AF65-F5344CB8AC3E}">
        <p14:creationId xmlns:p14="http://schemas.microsoft.com/office/powerpoint/2010/main" val="314471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A8F6C0-EDA6-4461-9B72-B046B2C9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RESUME DU PROJET</a:t>
            </a:r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8408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50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A9DC1D-9E42-4D5B-8B16-4A45E365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A »  comme ART</a:t>
            </a:r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7383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79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45C60D-A0DC-4474-A422-40E43621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r-FR" sz="3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ACTIVITES</a:t>
            </a:r>
          </a:p>
        </p:txBody>
      </p:sp>
      <p:graphicFrame>
        <p:nvGraphicFramePr>
          <p:cNvPr id="22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10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57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3F7763-1F06-4F5F-81C0-2958082F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957431"/>
            <a:ext cx="2791783" cy="509589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  D’UNE ASSISTANTE AMERICAINE</a:t>
            </a:r>
            <a:b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LYCEE</a:t>
            </a:r>
            <a:b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ANTOINE. </a:t>
            </a:r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031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68954DA-C324-4307-BD1F-1A764C2C8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201" y="804670"/>
            <a:ext cx="2233088" cy="14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5D0023-B23E-4823-8D72-B07FFF8CAE9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pour une image  10" descr="Une image contenant personne, tennis, joueur, homme&#10;&#10;Description générée avec un niveau de confiance élevé">
            <a:extLst>
              <a:ext uri="{FF2B5EF4-FFF2-40B4-BE49-F238E27FC236}">
                <a16:creationId xmlns:a16="http://schemas.microsoft.com/office/drawing/2014/main" id="{7314704B-B00A-4C71-8788-5ADA665E6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>
          <a:xfrm rot="21600000"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A7135E-B001-45A7-A08B-FD264BBE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rgbClr val="FF0000"/>
                </a:solidFill>
              </a:rPr>
              <a:t>JASON LEVINE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B5C5EF-C2A8-4448-803A-7A8BAAF2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2" y="2515280"/>
            <a:ext cx="3855940" cy="331893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JANVIER 2018.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MARDI SUR A.P.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TOUS NIVEAUX.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L’ANGLAIS PAR LE RAP ET JOURNEE AMERICAINE (CANTINE).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/>
              <a:t>PROFESSEUR REFERENT : </a:t>
            </a:r>
            <a:r>
              <a:rPr lang="fr-F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 GORICHON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65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AB2E71BF-8096-4A7D-8CC6-C5742D32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9" y="716243"/>
            <a:ext cx="10139082" cy="55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75E66D3F-14EA-4BCD-819B-EEF581746B8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49D3EDE-CC3B-4573-A04B-26F32F1B2E7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456CE10-0EE3-4503-ACF3-1D53A6FDBB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D5289D1-D3B7-4C53-823E-280A79C02E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gNIUi8YF_400x400">
            <a:extLst>
              <a:ext uri="{FF2B5EF4-FFF2-40B4-BE49-F238E27FC236}">
                <a16:creationId xmlns:a16="http://schemas.microsoft.com/office/drawing/2014/main" id="{F6702C24-1D39-4BB8-9A34-9C2483CDE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1693" y="1410208"/>
            <a:ext cx="385878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73382"/>
              </p:ext>
            </p:extLst>
          </p:nvPr>
        </p:nvGraphicFramePr>
        <p:xfrm>
          <a:off x="6094412" y="818147"/>
          <a:ext cx="4802184" cy="505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2753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C30F2-5580-42E1-A55E-021AD948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2880"/>
          </a:xfrm>
        </p:spPr>
        <p:txBody>
          <a:bodyPr>
            <a:normAutofit/>
          </a:bodyPr>
          <a:lstStyle/>
          <a:p>
            <a:r>
              <a:rPr lang="fr-FR" sz="3800" dirty="0"/>
              <a:t>QU’EST-CE-QUE LE « BIG CHALLENGE »?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875A9A-C3FE-4E32-8251-D2698940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5208"/>
            <a:ext cx="9601196" cy="3685615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fr-FR" sz="5500" b="1" dirty="0">
                <a:latin typeface="Garamond" panose="02020404030301010803" pitchFamily="18" charset="0"/>
              </a:rPr>
              <a:t>Concours </a:t>
            </a:r>
            <a:r>
              <a:rPr lang="fr-F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d’anglais en ligne </a:t>
            </a:r>
            <a:r>
              <a:rPr lang="fr-FR" sz="5500" b="1" dirty="0">
                <a:latin typeface="Garamond" panose="02020404030301010803" pitchFamily="18" charset="0"/>
              </a:rPr>
              <a:t>afin d’évaluer le niveau des élèves de 1ères en compréhension orale et écrite ainsi que la grammaire/le vocabulaire/ la culture et visant à  les stimuler et les  récompenser par un diplôme et un prix pour les premiers de chaque niveau.</a:t>
            </a:r>
          </a:p>
          <a:p>
            <a:pPr algn="just"/>
            <a:r>
              <a:rPr lang="fr-FR" sz="5500" b="1" dirty="0">
                <a:latin typeface="Garamond" panose="02020404030301010803" pitchFamily="18" charset="0"/>
              </a:rPr>
              <a:t>Etapes prévues 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5500" b="1" dirty="0">
                <a:latin typeface="Garamond" panose="02020404030301010803" pitchFamily="18" charset="0"/>
              </a:rPr>
              <a:t>Entraînement en ligne sur le site internet 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5500" b="1" dirty="0">
                <a:latin typeface="Garamond" panose="02020404030301010803" pitchFamily="18" charset="0"/>
              </a:rPr>
              <a:t>Perfectionnement sur roulement d’A.P.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5500" b="1" dirty="0">
                <a:latin typeface="Garamond" panose="02020404030301010803" pitchFamily="18" charset="0"/>
              </a:rPr>
              <a:t>Concours sur ordinateur ou tablette : durée 45 mins avec plusieurs sessions possibles dans la même journée du concours.</a:t>
            </a:r>
          </a:p>
          <a:p>
            <a:pPr algn="just"/>
            <a:r>
              <a:rPr lang="fr-FR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Réservation prioritaire de la salle informatique et des tablettes pour la journée du concours.</a:t>
            </a:r>
          </a:p>
          <a:p>
            <a:pPr algn="just"/>
            <a:r>
              <a:rPr lang="fr-FR" sz="5500" b="1" dirty="0">
                <a:latin typeface="Garamond" panose="02020404030301010803" pitchFamily="18" charset="0"/>
              </a:rPr>
              <a:t>PROFESSEURS REFERENTS: </a:t>
            </a:r>
            <a:r>
              <a:rPr lang="fr-FR" sz="5500" b="1" dirty="0">
                <a:solidFill>
                  <a:srgbClr val="FF0000"/>
                </a:solidFill>
                <a:latin typeface="Garamond" panose="02020404030301010803" pitchFamily="18" charset="0"/>
              </a:rPr>
              <a:t>Mmes Dumont, </a:t>
            </a:r>
            <a:r>
              <a:rPr lang="fr-FR" sz="55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Gorichon</a:t>
            </a:r>
            <a:r>
              <a:rPr lang="fr-FR" sz="5500" b="1" dirty="0">
                <a:solidFill>
                  <a:srgbClr val="FF0000"/>
                </a:solidFill>
                <a:latin typeface="Garamond" panose="02020404030301010803" pitchFamily="18" charset="0"/>
              </a:rPr>
              <a:t> et Richard.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20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44958B8-57B6-4B37-8A18-D54A32EC2D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F93208-B691-4159-A79E-04160514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r="1" b="19223"/>
          <a:stretch/>
        </p:blipFill>
        <p:spPr>
          <a:xfrm>
            <a:off x="388620" y="-80683"/>
            <a:ext cx="11227442" cy="5883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E4A740-3A69-42A5-8AC0-3905D518F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3C010-53D7-404B-9300-DB1BAE1EAE9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9201F27-F0B8-4596-9855-6265735A4EB6}"/>
              </a:ext>
            </a:extLst>
          </p:cNvPr>
          <p:cNvSpPr/>
          <p:nvPr/>
        </p:nvSpPr>
        <p:spPr>
          <a:xfrm>
            <a:off x="2318878" y="1813441"/>
            <a:ext cx="67858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THEATRE EN ANGLAIS !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« ALL ON STAGE  ! »</a:t>
            </a:r>
          </a:p>
          <a:p>
            <a:endParaRPr lang="fr-FR" sz="2400" b="1" dirty="0"/>
          </a:p>
          <a:p>
            <a:r>
              <a:rPr lang="fr-FR" sz="2400" b="1" dirty="0"/>
              <a:t>LES PROJETS: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/>
              <a:t>EN 1 M.S. AVEC </a:t>
            </a:r>
            <a:r>
              <a:rPr lang="fr-FR" sz="2400" b="1" dirty="0">
                <a:solidFill>
                  <a:srgbClr val="FF0000"/>
                </a:solidFill>
              </a:rPr>
              <a:t>MME DUMONT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/>
              <a:t>EN 1 SN AVEC </a:t>
            </a:r>
            <a:r>
              <a:rPr lang="fr-FR" sz="2400" b="1" dirty="0">
                <a:solidFill>
                  <a:srgbClr val="FF0000"/>
                </a:solidFill>
              </a:rPr>
              <a:t>MME GORICHON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/>
              <a:t>CREATION DE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SKETCHES EN ANGLAIS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/>
              <a:t>AVEC LA COMPAGNIE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SULTAN BACCHUS </a:t>
            </a:r>
            <a:r>
              <a:rPr lang="fr-FR" sz="2400" b="1" dirty="0"/>
              <a:t>DIRIGEE PAR OLIVIER BONNARDOT.</a:t>
            </a:r>
          </a:p>
          <a:p>
            <a:r>
              <a:rPr lang="fr-FR" sz="2400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7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EDCC2-D26D-45DB-A56B-D8956173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19" y="951800"/>
            <a:ext cx="9681878" cy="1289376"/>
          </a:xfrm>
        </p:spPr>
        <p:txBody>
          <a:bodyPr>
            <a:normAutofit fontScale="90000"/>
          </a:bodyPr>
          <a:lstStyle/>
          <a:p>
            <a:br>
              <a:rPr lang="fr-FR" sz="2700" dirty="0"/>
            </a:br>
            <a:br>
              <a:rPr lang="fr-FR" sz="2700" dirty="0"/>
            </a:br>
            <a:r>
              <a:rPr lang="fr-FR" sz="2200" b="1" dirty="0">
                <a:solidFill>
                  <a:srgbClr val="FF0000"/>
                </a:solidFill>
                <a:latin typeface="+mn-lt"/>
              </a:rPr>
              <a:t>SORTIE THEATRE EN ANGLAIS : 27 FEVRIER 2018 .</a:t>
            </a:r>
            <a:br>
              <a:rPr lang="fr-FR" sz="2200" b="1" dirty="0">
                <a:solidFill>
                  <a:srgbClr val="FF0000"/>
                </a:solidFill>
                <a:latin typeface="+mn-lt"/>
              </a:rPr>
            </a:br>
            <a:r>
              <a:rPr lang="fr-FR" sz="2200" b="1" dirty="0">
                <a:solidFill>
                  <a:srgbClr val="FF0000"/>
                </a:solidFill>
                <a:latin typeface="+mn-lt"/>
              </a:rPr>
              <a:t>1 LOG/2 LOG/ 2M.S (en transversalité avec une autre activité sur le même thème  en avril 2018 ).</a:t>
            </a:r>
            <a:br>
              <a:rPr lang="fr-FR" sz="2200" b="1" dirty="0">
                <a:solidFill>
                  <a:srgbClr val="FF0000"/>
                </a:solidFill>
                <a:latin typeface="+mn-lt"/>
              </a:rPr>
            </a:br>
            <a:endParaRPr lang="fr-FR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517C7-07C2-4749-96D3-2476A9B9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théâtre en anglais pour voir la pièce : « </a:t>
            </a:r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46664. Nelson Mandela » </a:t>
            </a:r>
            <a:r>
              <a:rPr lang="fr-FR" dirty="0"/>
              <a:t>avec préparation en amont en classe et atelier préparatoire avant la pièce (15 mins) + séance de questions/réponses en aval de la pièce (15 mins) au théâtre des Feuillants à Dijon.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Objectifs : culturel et linguistique 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Le parcours de Nelson Mandela et son impact mondial.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Enrichissement lexical en anglais sur le théâtre.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Participation au spectacle : tâches des élèves = effets sonores , rôles silencieux, etc…)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Compréhension orale d’une pièce en anglais.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Expression écrite d’un article pour le site du LP.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272F2C-6B2E-4036-A29A-74058D709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r="1" b="19223"/>
          <a:stretch/>
        </p:blipFill>
        <p:spPr>
          <a:xfrm>
            <a:off x="-197225" y="233082"/>
            <a:ext cx="12586447" cy="21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517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etwinning1">
            <a:extLst>
              <a:ext uri="{FF2B5EF4-FFF2-40B4-BE49-F238E27FC236}">
                <a16:creationId xmlns:a16="http://schemas.microsoft.com/office/drawing/2014/main" id="{389D5140-7EC4-4F30-BD1F-F96761D1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6" y="1540042"/>
            <a:ext cx="3310756" cy="279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68BF247-C8A1-4210-9A37-5DAB0BA87710}"/>
              </a:ext>
            </a:extLst>
          </p:cNvPr>
          <p:cNvSpPr/>
          <p:nvPr/>
        </p:nvSpPr>
        <p:spPr>
          <a:xfrm>
            <a:off x="1129553" y="4446494"/>
            <a:ext cx="2528047" cy="12640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AVANT L’EUROPE ! </a:t>
            </a:r>
          </a:p>
        </p:txBody>
      </p:sp>
    </p:spTree>
    <p:extLst>
      <p:ext uri="{BB962C8B-B14F-4D97-AF65-F5344CB8AC3E}">
        <p14:creationId xmlns:p14="http://schemas.microsoft.com/office/powerpoint/2010/main" val="425845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8DA843-F624-4625-8D4B-DC7772ED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KA 2/ COOPERATION POUR L INNOVATION ET L ECHANGE DE BONNES PRATIQUES.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KA 201/ PARTENARIAT STRATEGIQUE POUR L EDUCATION SCOLAIRE.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DATE DE DEPOT DE DOSSIER / 29 MARS 2018.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FF0000"/>
                </a:solidFill>
              </a:rPr>
              <a:t>DUREE 2 ANS</a:t>
            </a:r>
            <a:r>
              <a:rPr lang="fr-FR" sz="2800" b="1" dirty="0">
                <a:solidFill>
                  <a:srgbClr val="262626"/>
                </a:solidFill>
              </a:rPr>
              <a:t> : DU 1/09/18 AU 31/08/20.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PARTENAIRES/ COLLEGES/ LYCEES : 12-18 ANS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MOBILITES :  (6 PAYS: Allemagne, Finlande, Royaume-Uni, Espagne, Portugal et France)/ 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rgbClr val="262626"/>
                </a:solidFill>
              </a:rPr>
              <a:t>2 RENCONTRES POUR LE PROJET : une au début : </a:t>
            </a:r>
            <a:r>
              <a:rPr lang="fr-FR" sz="2800" b="1" dirty="0">
                <a:solidFill>
                  <a:srgbClr val="FF0000"/>
                </a:solidFill>
              </a:rPr>
              <a:t>octobre 2018 </a:t>
            </a:r>
            <a:r>
              <a:rPr lang="fr-FR" sz="2800" b="1" dirty="0">
                <a:solidFill>
                  <a:srgbClr val="262626"/>
                </a:solidFill>
              </a:rPr>
              <a:t>: 2 profs par école+ rencontre 2 à la fin du projet </a:t>
            </a:r>
            <a:r>
              <a:rPr lang="fr-FR" sz="2800" b="1" dirty="0">
                <a:solidFill>
                  <a:srgbClr val="FF0000"/>
                </a:solidFill>
              </a:rPr>
              <a:t>: juin 2020</a:t>
            </a:r>
            <a:r>
              <a:rPr lang="fr-FR" sz="2800" b="1" dirty="0">
                <a:solidFill>
                  <a:srgbClr val="262626"/>
                </a:solidFill>
              </a:rPr>
              <a:t> : (2 profs par école) et 5 activités.</a:t>
            </a:r>
            <a:endParaRPr lang="en-US" sz="2800" b="1" dirty="0">
              <a:solidFill>
                <a:srgbClr val="262626"/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ED7A30-1080-497E-AF78-2B99F697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73" y="688105"/>
            <a:ext cx="3891077" cy="15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37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472</Words>
  <Application>Microsoft Office PowerPoint</Application>
  <PresentationFormat>Grand écran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Garamond</vt:lpstr>
      <vt:lpstr>Wingdings</vt:lpstr>
      <vt:lpstr>Organique</vt:lpstr>
      <vt:lpstr>Projets Langues Vivantes</vt:lpstr>
      <vt:lpstr>JASON LEVINE</vt:lpstr>
      <vt:lpstr>Présentation PowerPoint</vt:lpstr>
      <vt:lpstr>Présentation PowerPoint</vt:lpstr>
      <vt:lpstr>QU’EST-CE-QUE LE « BIG CHALLENGE »?</vt:lpstr>
      <vt:lpstr>Présentation PowerPoint</vt:lpstr>
      <vt:lpstr>  SORTIE THEATRE EN ANGLAIS : 27 FEVRIER 2018 . 1 LOG/2 LOG/ 2M.S (en transversalité avec une autre activité sur le même thème  en avril 2018 ). </vt:lpstr>
      <vt:lpstr>Présentation PowerPoint</vt:lpstr>
      <vt:lpstr>Présentation PowerPoint</vt:lpstr>
      <vt:lpstr>RESUME DU PROJET</vt:lpstr>
      <vt:lpstr>« A »  comme ART</vt:lpstr>
      <vt:lpstr>ACTIVITES</vt:lpstr>
      <vt:lpstr>ACCUEIL  D’UNE ASSISTANTE AMERICAINE AU LYCEE ANTOINE.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langues vivantes</dc:title>
  <dc:creator>severine dumont;modifications par Sandrine gorichon</dc:creator>
  <cp:lastModifiedBy>severine dumont</cp:lastModifiedBy>
  <cp:revision>59</cp:revision>
  <dcterms:created xsi:type="dcterms:W3CDTF">2017-10-31T07:07:50Z</dcterms:created>
  <dcterms:modified xsi:type="dcterms:W3CDTF">2017-10-31T20:32:30Z</dcterms:modified>
</cp:coreProperties>
</file>