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90502-A7BC-4541-8BDD-313D0B747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AF488D-8876-4200-A99B-6E4EAC1D4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09EBF-926D-4009-9866-0C221F5A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FA021-798A-45A3-BD07-4854BFDA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91A30-7112-4A83-B928-8B98AD4C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9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081F0-3A83-47B5-8D02-00BA4FBC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CB4A9E-375E-4A87-A52E-136F562DA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11474-8D45-4695-BDCA-BC686296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3871F-A891-40A0-8BC2-CCD72403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222DE-1F1C-4CCC-A6AB-B7148F51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2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BE851A-8E0A-4DBD-95E7-AAB591581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B2894B-2A9D-4277-802A-20E6B45E2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F5AE7-7114-4E64-AFC0-7816A453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9E6C5-4E10-4857-AC31-B1AA5C3F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E08C0-4544-4500-B0E1-24ED60E7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2B5F7-C401-4C9A-9B7B-F3F4AA80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FEC0D-B359-429E-9123-B788F67D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A5DB6-E53E-4685-A44A-220532B3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17853-B625-4DB4-8B0F-91267A3E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B254F-0D7B-4BE1-ADF4-71949969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F43BF-EEF7-41FD-A843-66DB6A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26C4FB-27DF-422A-A729-1BD90CA0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160E7-8759-4225-A9B0-B6855E6C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52654E-7D47-4AB3-A2B6-71D9510C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33B912-B9AF-44B7-8D0E-F03DFCC1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24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D03A5-A29E-4205-AFD0-7AD8C311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06B7CD-AE01-40B0-8C69-7557559C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928A5E-C832-4AF9-9A38-CB5E53354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2FB15D-5FE0-413C-A2EC-79B4D21C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9B175B-FF73-44B7-9802-7D7165BC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77B4B6-5264-4B3E-B10B-4378C0D7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0508B-CF4B-4E04-8945-8F1E66AA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0203C8-A2F5-47BE-BDCC-4CCA65A4C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B08B-90D9-4AE1-B587-A4EF1EE2D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297FDA-0288-4E05-8F07-7C6D389DD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17FECA-0E14-4B89-B56A-4B8FF16FC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0B86D2-7CFC-4015-9929-358BF3A1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B464F2-F04A-46C2-BC1B-A3B7FC63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5958EC-EDEF-463E-AE91-3A58E842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79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4E8B7-A273-4E5A-BAC4-537658FF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EF8D2C-0B16-4CC6-8BEA-B2DE6CCF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28D3E-5E12-4CD0-8AA9-D61ED180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91AEDD-04B1-4B7E-AC5D-1F6AB76D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7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E07CEC-1616-4B4F-84CF-8D086F3F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677DF2-8831-4176-B500-734AEC6D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49D955-FB7F-40DE-A482-0A5F9EF4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76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18728-9094-4779-B6EF-ABC11A44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51E627-D1E0-49E8-9DDB-ED480BC3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C01733-D3A0-4BEB-B6BB-D1CE57D9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DD74F-25D6-46BE-923B-72A7CAB4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C9C8E5-A608-4FC1-B056-E02F41DD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62E223-3A33-4327-8418-CDF2D4A9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8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623AC-3475-4797-8FD0-7AB91CA9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D701A2-E56C-4201-811B-37492052F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A7A5AE-A2AE-466D-B97C-63D94D4C2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24F05-6EED-4210-9A3B-9B834AC8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B6A0EB-C5A2-4A65-8EAA-82519531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4F39F9-FA2B-4686-B8B3-D7BA30C4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38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247722-9481-4A4B-B7B9-8EAC770B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50AE92-EA2A-4F92-B67E-4F994E46A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28EB5-6144-42AD-9B1C-7AC60531F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DD83-1E97-4BCD-9407-9B22ED0E0B7A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477A67-400D-4CBB-92FD-D081FE08D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FCA88B-AA55-42BB-9139-BBE2A79FD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69E0-CDC9-4999-A39E-2FE24C26C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A6AB1-8C31-434A-A71F-70BC2EBAC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préparation de notre pièce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4E601F-69A6-4249-B12F-FCD09E820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The </a:t>
            </a:r>
            <a:r>
              <a:rPr lang="fr-FR" sz="5400" dirty="0" err="1"/>
              <a:t>play</a:t>
            </a:r>
            <a:r>
              <a:rPr lang="fr-FR" sz="5400" dirty="0"/>
              <a:t>: « Kidnapping of Larry Tattoo »</a:t>
            </a:r>
          </a:p>
        </p:txBody>
      </p:sp>
    </p:spTree>
    <p:extLst>
      <p:ext uri="{BB962C8B-B14F-4D97-AF65-F5344CB8AC3E}">
        <p14:creationId xmlns:p14="http://schemas.microsoft.com/office/powerpoint/2010/main" val="200472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mur, assis&#10;&#10;Description générée avec un niveau de confiance très élevé">
            <a:extLst>
              <a:ext uri="{FF2B5EF4-FFF2-40B4-BE49-F238E27FC236}">
                <a16:creationId xmlns:a16="http://schemas.microsoft.com/office/drawing/2014/main" id="{47BD73B2-2FB5-44F0-B67A-2CE336095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ersonne, intérieur, plancher, mur&#10;&#10;Description générée avec un niveau de confiance très élevé">
            <a:extLst>
              <a:ext uri="{FF2B5EF4-FFF2-40B4-BE49-F238E27FC236}">
                <a16:creationId xmlns:a16="http://schemas.microsoft.com/office/drawing/2014/main" id="{E37C084B-24F8-41B3-AAAB-F50B82510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r="1" b="957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mur, portable&#10;&#10;Description générée avec un niveau de confiance très élevé">
            <a:extLst>
              <a:ext uri="{FF2B5EF4-FFF2-40B4-BE49-F238E27FC236}">
                <a16:creationId xmlns:a16="http://schemas.microsoft.com/office/drawing/2014/main" id="{010E3A04-BC89-4E3F-BC70-C87C5CD6A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r="1" b="1760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0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lancher, intérieur, mur, assis&#10;&#10;Description générée avec un niveau de confiance très élevé">
            <a:extLst>
              <a:ext uri="{FF2B5EF4-FFF2-40B4-BE49-F238E27FC236}">
                <a16:creationId xmlns:a16="http://schemas.microsoft.com/office/drawing/2014/main" id="{6FC3F55A-6EE8-4416-8928-AE9E14A94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" b="1221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assis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3CC561CF-35A0-406A-8DB3-12EED69FC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0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ersonne, intérieur, mur, groupe&#10;&#10;Description générée avec un niveau de confiance très élevé">
            <a:extLst>
              <a:ext uri="{FF2B5EF4-FFF2-40B4-BE49-F238E27FC236}">
                <a16:creationId xmlns:a16="http://schemas.microsoft.com/office/drawing/2014/main" id="{3FA9E2D7-9DD6-4AC0-964B-5E0496967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02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9291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Grand écran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Thème Office</vt:lpstr>
      <vt:lpstr>La préparation de notre pièce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préparation de notre pièce</dc:title>
  <dc:creator>severine dumont</dc:creator>
  <cp:lastModifiedBy>severine dumont</cp:lastModifiedBy>
  <cp:revision>1</cp:revision>
  <dcterms:created xsi:type="dcterms:W3CDTF">2018-06-02T07:26:19Z</dcterms:created>
  <dcterms:modified xsi:type="dcterms:W3CDTF">2018-06-02T07:32:19Z</dcterms:modified>
</cp:coreProperties>
</file>