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7" r:id="rId21"/>
    <p:sldId id="278" r:id="rId2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46" d="100"/>
          <a:sy n="46" d="100"/>
        </p:scale>
        <p:origin x="4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8C05EF-BFFE-4A4B-8AA6-1F44BCAF38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E12A1EC-D2BA-4AA3-A35B-B5E83C103F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6CFB760-BDDE-4EA3-A898-FA19D11CD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F15C-56B4-44A0-AF17-37CA65D1779D}" type="datetimeFigureOut">
              <a:rPr lang="fr-FR" smtClean="0"/>
              <a:t>02/06/2018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BDC4ACF-B1BC-4E03-99B6-3A72E3574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5039A76-3CE3-4DAA-B131-B8D0BE1F7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8CF1-FC21-46BA-83B6-2103BF4E1A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2319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318A3A-2CC1-491C-8249-716858000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76C20AB-3FEB-4317-91D6-1B9DD082F4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319806E-D960-41BE-8F35-C5AF5CED3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F15C-56B4-44A0-AF17-37CA65D1779D}" type="datetimeFigureOut">
              <a:rPr lang="fr-FR" smtClean="0"/>
              <a:t>02/06/2018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8A65CAD-2818-4CC5-A3F9-6BD789025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4F9486E-44BB-41E5-AD1D-A9A5CB50A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8CF1-FC21-46BA-83B6-2103BF4E1A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394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61BEDC6-F5E6-46FA-B034-462B912F31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C97AD11-700F-4185-9658-429225B310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F38874E-C8CA-4C9F-B743-52161F095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F15C-56B4-44A0-AF17-37CA65D1779D}" type="datetimeFigureOut">
              <a:rPr lang="fr-FR" smtClean="0"/>
              <a:t>02/06/2018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7EC2F49-EFF7-4401-90D5-142F402A5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64EC54A-4465-4286-B3C7-60B6A0099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8CF1-FC21-46BA-83B6-2103BF4E1A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1101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12EB04-8A4C-4C76-835C-DF839BA87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BF43DE-BB52-478B-B6D9-B9348159A7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BAA83BD-D52B-4D7D-966B-2153136B9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F15C-56B4-44A0-AF17-37CA65D1779D}" type="datetimeFigureOut">
              <a:rPr lang="fr-FR" smtClean="0"/>
              <a:t>02/06/2018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B1F3FA-4C1F-477F-95DA-F233E7851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4A0431-1248-4445-858D-F3F771E0B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8CF1-FC21-46BA-83B6-2103BF4E1A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8504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2E2D69-D911-4D12-8C75-F4F615FC8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77F876C-D882-460F-B101-416B93CD0D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DD7932D-DE44-44DA-9424-86D5A58F6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F15C-56B4-44A0-AF17-37CA65D1779D}" type="datetimeFigureOut">
              <a:rPr lang="fr-FR" smtClean="0"/>
              <a:t>02/06/2018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AE2B66A-F799-4036-B5B6-42DE6F1D7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1BF53E2-AD34-4E9E-B469-1854E1035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8CF1-FC21-46BA-83B6-2103BF4E1A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5982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64EC3D-EACA-4235-923C-10FEB0FA0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F0DFBF-2055-4A7B-A0CE-5CFCD8C113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29D6D39-6097-4504-99B5-11466822EC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14855DF-ACB7-41A2-83BC-66A0B653E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F15C-56B4-44A0-AF17-37CA65D1779D}" type="datetimeFigureOut">
              <a:rPr lang="fr-FR" smtClean="0"/>
              <a:t>02/06/2018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E8E78D6-1C52-4182-AAE1-C5AA187E2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1CF6950-58B5-417F-93FA-B6AE407B1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8CF1-FC21-46BA-83B6-2103BF4E1A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3400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8C15B5-918D-4C42-95A4-2186FEEEB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A55F1C0-4302-4C01-9B07-1E54EC158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2066287-1E01-4901-BCAE-BAFFD5D678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9801361-03B1-4C73-8B96-85A545BC33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CBF31AC-DEF6-47BD-97FA-DE25F17564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E94AE6F-EA72-4D8D-B6AD-0E81D1887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F15C-56B4-44A0-AF17-37CA65D1779D}" type="datetimeFigureOut">
              <a:rPr lang="fr-FR" smtClean="0"/>
              <a:t>02/06/2018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83E5EF2-495A-4B55-BDE0-06CA53CEF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D4C373D-A2C5-407E-A4E8-5CD077F77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8CF1-FC21-46BA-83B6-2103BF4E1A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5851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D34220-B2D9-452C-BF2A-05D13B544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CA3100C-7551-4EF6-99C9-8F4E3CA82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F15C-56B4-44A0-AF17-37CA65D1779D}" type="datetimeFigureOut">
              <a:rPr lang="fr-FR" smtClean="0"/>
              <a:t>02/06/2018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B232C0F-D6F5-4219-924B-ED4721254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706EB0F-A4F4-4330-B4A3-8B756DB7D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8CF1-FC21-46BA-83B6-2103BF4E1A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3257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9046435-21EC-4261-9049-161937ABF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F15C-56B4-44A0-AF17-37CA65D1779D}" type="datetimeFigureOut">
              <a:rPr lang="fr-FR" smtClean="0"/>
              <a:t>02/06/2018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4AFCE56-9CF5-4E09-AF8C-DDE553ACF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89607AA-4803-40F3-80CF-D3671B274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8CF1-FC21-46BA-83B6-2103BF4E1A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4141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B22D45-FC0C-4571-80F9-749998E95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D999F3-3478-4C3F-BD0F-B4AC7D723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CA16284-0A16-4562-928C-82DC8D22E0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EDE31DC-2B92-47D1-9AAD-178AD2289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F15C-56B4-44A0-AF17-37CA65D1779D}" type="datetimeFigureOut">
              <a:rPr lang="fr-FR" smtClean="0"/>
              <a:t>02/06/2018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4E04B82-84AA-40AC-A9FB-22B0D8D97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B98EFD4-7E1E-4233-8281-9F675A365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8CF1-FC21-46BA-83B6-2103BF4E1A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7573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A6EACE-BFAB-4F6E-92B1-D217F21E0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F23F70F-F77A-4BC2-968F-6E270B570A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AB1CA5F-3009-4E7E-98FE-1AE086DB27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1184622-074F-4BA6-881A-225C4F84D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F15C-56B4-44A0-AF17-37CA65D1779D}" type="datetimeFigureOut">
              <a:rPr lang="fr-FR" smtClean="0"/>
              <a:t>02/06/2018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8D19E1A-68FB-4EE2-9661-81F301CD3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741E5C1-125D-4AE1-AA81-D6E2C39D9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8CF1-FC21-46BA-83B6-2103BF4E1A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3149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7A7F71E-E3E5-4221-8615-017ABE719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B8BCDDE-B2AF-4B32-BD92-EBCED23E21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3022AAE-317E-4974-BEDD-490AADDC1D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3F15C-56B4-44A0-AF17-37CA65D1779D}" type="datetimeFigureOut">
              <a:rPr lang="fr-FR" smtClean="0"/>
              <a:t>02/06/2018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AD5B85D-DA95-4133-8EC0-1457B8AB89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4B9CF8-DCD7-417E-8FAB-775169B737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18CF1-FC21-46BA-83B6-2103BF4E1A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9741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766D461F-1DE9-4E76-B6F9-BE00CF7BA2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840037"/>
          </a:xfrm>
        </p:spPr>
        <p:txBody>
          <a:bodyPr>
            <a:normAutofit/>
          </a:bodyPr>
          <a:lstStyle/>
          <a:p>
            <a:r>
              <a:rPr lang="fr-FR" sz="5800" b="1" dirty="0"/>
              <a:t>La pièce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01C6F81-7C34-43AD-B7FE-BA4C3A74DA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6436"/>
            <a:ext cx="9144000" cy="1600818"/>
          </a:xfrm>
        </p:spPr>
        <p:txBody>
          <a:bodyPr>
            <a:noAutofit/>
          </a:bodyPr>
          <a:lstStyle/>
          <a:p>
            <a:r>
              <a:rPr lang="fr-FR" sz="6600" dirty="0">
                <a:solidFill>
                  <a:schemeClr val="accent1"/>
                </a:solidFill>
              </a:rPr>
              <a:t>Kidnapping of Larry Tattoo</a:t>
            </a:r>
          </a:p>
        </p:txBody>
      </p:sp>
    </p:spTree>
    <p:extLst>
      <p:ext uri="{BB962C8B-B14F-4D97-AF65-F5344CB8AC3E}">
        <p14:creationId xmlns:p14="http://schemas.microsoft.com/office/powerpoint/2010/main" val="25377327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3" name="Image 2" descr="Une image contenant plancher, mur, personne, intérieur&#10;&#10;Description générée avec un niveau de confiance très élevé">
            <a:extLst>
              <a:ext uri="{FF2B5EF4-FFF2-40B4-BE49-F238E27FC236}">
                <a16:creationId xmlns:a16="http://schemas.microsoft.com/office/drawing/2014/main" id="{7EB43A90-F36A-4BB7-89D7-87264390BE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36" r="1" b="13503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315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29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 descr="Une image contenant plancher, intérieur, mur, table&#10;&#10;Description générée avec un niveau de confiance très élevé">
            <a:extLst>
              <a:ext uri="{FF2B5EF4-FFF2-40B4-BE49-F238E27FC236}">
                <a16:creationId xmlns:a16="http://schemas.microsoft.com/office/drawing/2014/main" id="{AB24C367-6C74-40CA-B4F7-5126FE0E8B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956" y="643467"/>
            <a:ext cx="742808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02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3" name="Image 2" descr="Une image contenant intérieur, plancher, mur, plafond&#10;&#10;Description générée avec un niveau de confiance très élevé">
            <a:extLst>
              <a:ext uri="{FF2B5EF4-FFF2-40B4-BE49-F238E27FC236}">
                <a16:creationId xmlns:a16="http://schemas.microsoft.com/office/drawing/2014/main" id="{3322F6E8-BF4A-4776-AC32-4749DBD91B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54" r="1" b="23285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787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3" name="Image 2" descr="Une image contenant plancher, intérieur, fenêtre, personne&#10;&#10;Description générée avec un niveau de confiance très élevé">
            <a:extLst>
              <a:ext uri="{FF2B5EF4-FFF2-40B4-BE49-F238E27FC236}">
                <a16:creationId xmlns:a16="http://schemas.microsoft.com/office/drawing/2014/main" id="{499C5A21-3B18-41DF-8199-AB820FA57E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0" r="1" b="27219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019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3" name="Image 2" descr="Une image contenant plancher, intérieur, plafond, personne&#10;&#10;Description générée avec un niveau de confiance très élevé">
            <a:extLst>
              <a:ext uri="{FF2B5EF4-FFF2-40B4-BE49-F238E27FC236}">
                <a16:creationId xmlns:a16="http://schemas.microsoft.com/office/drawing/2014/main" id="{F801632B-658E-4550-8243-3BF585DC57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05" r="1" b="24534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590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3" name="Image 2" descr="Une image contenant intérieur, plafond, plancher, personne&#10;&#10;Description générée avec un niveau de confiance très élevé">
            <a:extLst>
              <a:ext uri="{FF2B5EF4-FFF2-40B4-BE49-F238E27FC236}">
                <a16:creationId xmlns:a16="http://schemas.microsoft.com/office/drawing/2014/main" id="{7AE03BBB-7D31-4A40-98BB-A8AE4E9699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81" r="1" b="13658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520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intérieur, personne, fenêtre, plancher&#10;&#10;Description générée avec un niveau de confiance très élevé">
            <a:extLst>
              <a:ext uri="{FF2B5EF4-FFF2-40B4-BE49-F238E27FC236}">
                <a16:creationId xmlns:a16="http://schemas.microsoft.com/office/drawing/2014/main" id="{60058668-3DD6-4CAE-94E9-C5E634D6D6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45" b="1235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Freeform: Shape 7">
            <a:extLst>
              <a:ext uri="{FF2B5EF4-FFF2-40B4-BE49-F238E27FC236}">
                <a16:creationId xmlns:a16="http://schemas.microsoft.com/office/drawing/2014/main" id="{8FF5081D-6F37-4BB4-B5EA-A116923589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43467 w 12192000"/>
              <a:gd name="connsiteY0" fmla="*/ 643467 h 6858000"/>
              <a:gd name="connsiteX1" fmla="*/ 643467 w 12192000"/>
              <a:gd name="connsiteY1" fmla="*/ 6214533 h 6858000"/>
              <a:gd name="connsiteX2" fmla="*/ 11548533 w 12192000"/>
              <a:gd name="connsiteY2" fmla="*/ 6214533 h 6858000"/>
              <a:gd name="connsiteX3" fmla="*/ 11548533 w 12192000"/>
              <a:gd name="connsiteY3" fmla="*/ 643467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643467" y="643467"/>
                </a:moveTo>
                <a:lnTo>
                  <a:pt x="643467" y="6214533"/>
                </a:lnTo>
                <a:lnTo>
                  <a:pt x="11548533" y="6214533"/>
                </a:lnTo>
                <a:lnTo>
                  <a:pt x="11548533" y="643467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574E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B8DC041D-D1C3-4296-85D0-23923F3A4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627698"/>
            <a:ext cx="10915650" cy="5602605"/>
          </a:xfrm>
          <a:prstGeom prst="rect">
            <a:avLst/>
          </a:prstGeom>
          <a:noFill/>
          <a:ln w="44450" cap="sq" cmpd="dbl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1579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3" name="Image 2" descr="Une image contenant personne, fenêtre, intérieur, plancher&#10;&#10;Description générée avec un niveau de confiance très élevé">
            <a:extLst>
              <a:ext uri="{FF2B5EF4-FFF2-40B4-BE49-F238E27FC236}">
                <a16:creationId xmlns:a16="http://schemas.microsoft.com/office/drawing/2014/main" id="{3D89E741-9CAB-49A9-98C8-7A434020AE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47" r="1" b="14492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7978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fenêtre, personne, plancher, intérieur&#10;&#10;Description générée avec un niveau de confiance très élevé">
            <a:extLst>
              <a:ext uri="{FF2B5EF4-FFF2-40B4-BE49-F238E27FC236}">
                <a16:creationId xmlns:a16="http://schemas.microsoft.com/office/drawing/2014/main" id="{1A063ADC-1FA4-4572-972A-215A88A752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56" b="1254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446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32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 descr="Une image contenant intérieur, personne, plancher, mur&#10;&#10;Description générée avec un niveau de confiance très élevé">
            <a:extLst>
              <a:ext uri="{FF2B5EF4-FFF2-40B4-BE49-F238E27FC236}">
                <a16:creationId xmlns:a16="http://schemas.microsoft.com/office/drawing/2014/main" id="{159FF4D8-6AD9-4B08-B42E-B8BAAE1ABA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850" y="643467"/>
            <a:ext cx="417829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743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ersonne, homme&#10;&#10;Description générée avec un niveau de confiance très élevé">
            <a:extLst>
              <a:ext uri="{FF2B5EF4-FFF2-40B4-BE49-F238E27FC236}">
                <a16:creationId xmlns:a16="http://schemas.microsoft.com/office/drawing/2014/main" id="{25A7C037-363C-4B3A-A679-813F643464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FF5081D-6F37-4BB4-B5EA-A116923589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43467 w 12192000"/>
              <a:gd name="connsiteY0" fmla="*/ 643467 h 6858000"/>
              <a:gd name="connsiteX1" fmla="*/ 643467 w 12192000"/>
              <a:gd name="connsiteY1" fmla="*/ 6214533 h 6858000"/>
              <a:gd name="connsiteX2" fmla="*/ 11548533 w 12192000"/>
              <a:gd name="connsiteY2" fmla="*/ 6214533 h 6858000"/>
              <a:gd name="connsiteX3" fmla="*/ 11548533 w 12192000"/>
              <a:gd name="connsiteY3" fmla="*/ 643467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643467" y="643467"/>
                </a:moveTo>
                <a:lnTo>
                  <a:pt x="643467" y="6214533"/>
                </a:lnTo>
                <a:lnTo>
                  <a:pt x="11548533" y="6214533"/>
                </a:lnTo>
                <a:lnTo>
                  <a:pt x="11548533" y="643467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685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DC041D-D1C3-4296-85D0-23923F3A4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627698"/>
            <a:ext cx="10915650" cy="5602605"/>
          </a:xfrm>
          <a:prstGeom prst="rect">
            <a:avLst/>
          </a:prstGeom>
          <a:noFill/>
          <a:ln w="44450" cap="sq" cmpd="dbl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115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73D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 descr="Une image contenant personne, intérieur, assis, plancher&#10;&#10;Description générée avec un niveau de confiance très élevé">
            <a:extLst>
              <a:ext uri="{FF2B5EF4-FFF2-40B4-BE49-F238E27FC236}">
                <a16:creationId xmlns:a16="http://schemas.microsoft.com/office/drawing/2014/main" id="{495C8EE0-1290-412A-88B9-2CDE3700CA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850" y="643467"/>
            <a:ext cx="417829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9141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437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 descr="Une image contenant personne, intérieur, mur, groupe&#10;&#10;Description générée avec un niveau de confiance très élevé">
            <a:extLst>
              <a:ext uri="{FF2B5EF4-FFF2-40B4-BE49-F238E27FC236}">
                <a16:creationId xmlns:a16="http://schemas.microsoft.com/office/drawing/2014/main" id="{F66D9C68-40BB-4B22-90CD-2F4301294A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850" y="643467"/>
            <a:ext cx="417829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391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59AE206-7EBA-4D33-8BC9-9D8158553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437D937-A7F1-4011-92B4-328E5BE1B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672F332-AF08-46C6-94F0-77684310D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4244EF8-D73A-40E1-BE73-D46E6B4B0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B84D7E8-4ECB-42D7-ADBF-01689B0F2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2113" y="0"/>
            <a:ext cx="5699887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E8E38ED-369A-44C2-B635-0BED0E48A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835D4627-8B3E-410C-BA97-DBECAC9979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4525347"/>
            <a:ext cx="6801321" cy="1737360"/>
          </a:xfrm>
        </p:spPr>
        <p:txBody>
          <a:bodyPr anchor="ctr">
            <a:normAutofit/>
          </a:bodyPr>
          <a:lstStyle/>
          <a:p>
            <a:pPr algn="r"/>
            <a:r>
              <a:rPr lang="fr-FR" dirty="0"/>
              <a:t>Les premières scènes</a:t>
            </a:r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0E71264-BDC8-4111-A42D-A817E44FD9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61258" y="4525347"/>
            <a:ext cx="3258675" cy="1737360"/>
          </a:xfrm>
        </p:spPr>
        <p:txBody>
          <a:bodyPr anchor="ctr">
            <a:normAutofit/>
          </a:bodyPr>
          <a:lstStyle/>
          <a:p>
            <a:pPr algn="l"/>
            <a:r>
              <a:rPr lang="fr-FR"/>
              <a:t>First </a:t>
            </a:r>
            <a:r>
              <a:rPr lang="fr-FR" err="1"/>
              <a:t>scenes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9796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lancher, intérieur, mur, personne&#10;&#10;Description générée avec un niveau de confiance très élevé">
            <a:extLst>
              <a:ext uri="{FF2B5EF4-FFF2-40B4-BE49-F238E27FC236}">
                <a16:creationId xmlns:a16="http://schemas.microsoft.com/office/drawing/2014/main" id="{9E7CBE03-16DB-437D-BD61-914A00EBA0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4" b="1110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715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intérieur, personne, mur, plancher&#10;&#10;Description générée avec un niveau de confiance très élevé">
            <a:extLst>
              <a:ext uri="{FF2B5EF4-FFF2-40B4-BE49-F238E27FC236}">
                <a16:creationId xmlns:a16="http://schemas.microsoft.com/office/drawing/2014/main" id="{B6833401-8B33-44E4-AD58-FC5CAE7903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502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intérieur, plancher, mur, personne&#10;&#10;Description générée avec un niveau de confiance très élevé">
            <a:extLst>
              <a:ext uri="{FF2B5EF4-FFF2-40B4-BE49-F238E27FC236}">
                <a16:creationId xmlns:a16="http://schemas.microsoft.com/office/drawing/2014/main" id="{A38F9847-3ABF-4F50-832E-184051F839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926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lancher, intérieur, personne, mur&#10;&#10;Description générée avec un niveau de confiance très élevé">
            <a:extLst>
              <a:ext uri="{FF2B5EF4-FFF2-40B4-BE49-F238E27FC236}">
                <a16:creationId xmlns:a16="http://schemas.microsoft.com/office/drawing/2014/main" id="{60F53264-E260-41D7-B682-918E6969E1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825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2C4BFA1-2075-4901-9E24-E41D1FDD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5481" y="498348"/>
            <a:ext cx="9902663" cy="5861304"/>
            <a:chOff x="1155481" y="498348"/>
            <a:chExt cx="9902663" cy="5861304"/>
          </a:xfrm>
        </p:grpSpPr>
        <p:sp>
          <p:nvSpPr>
            <p:cNvPr id="9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1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053FB2EE-284F-4C87-AB3D-BBF87A9FA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12192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18CD120-AA7D-47BD-BD39-00CCEE08E6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76538"/>
            <a:ext cx="9144000" cy="1381188"/>
          </a:xfrm>
        </p:spPr>
        <p:txBody>
          <a:bodyPr anchor="ctr">
            <a:normAutofit/>
          </a:bodyPr>
          <a:lstStyle/>
          <a:p>
            <a:r>
              <a:rPr lang="fr-FR" sz="8000" b="1" dirty="0">
                <a:solidFill>
                  <a:schemeClr val="bg2"/>
                </a:solidFill>
              </a:rPr>
              <a:t>L’enquête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DFE382A-62CF-4B0B-9453-278E1605B7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95800"/>
            <a:ext cx="9144000" cy="1239982"/>
          </a:xfrm>
        </p:spPr>
        <p:txBody>
          <a:bodyPr>
            <a:noAutofit/>
          </a:bodyPr>
          <a:lstStyle/>
          <a:p>
            <a:r>
              <a:rPr lang="fr-FR" sz="8000" dirty="0"/>
              <a:t>The investigation</a:t>
            </a:r>
          </a:p>
        </p:txBody>
      </p:sp>
    </p:spTree>
    <p:extLst>
      <p:ext uri="{BB962C8B-B14F-4D97-AF65-F5344CB8AC3E}">
        <p14:creationId xmlns:p14="http://schemas.microsoft.com/office/powerpoint/2010/main" val="2182720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3" name="Image 2" descr="Une image contenant plancher, intérieur, personne, plafond&#10;&#10;Description générée avec un niveau de confiance très élevé">
            <a:extLst>
              <a:ext uri="{FF2B5EF4-FFF2-40B4-BE49-F238E27FC236}">
                <a16:creationId xmlns:a16="http://schemas.microsoft.com/office/drawing/2014/main" id="{267C2DE2-839E-46A7-9975-0F2252004A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67" r="1" b="11873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49419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14</Words>
  <Application>Microsoft Office PowerPoint</Application>
  <PresentationFormat>Grand écran</PresentationFormat>
  <Paragraphs>6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Impact</vt:lpstr>
      <vt:lpstr>Thème Office</vt:lpstr>
      <vt:lpstr>La pièce</vt:lpstr>
      <vt:lpstr>Présentation PowerPoint</vt:lpstr>
      <vt:lpstr>Les premières scènes</vt:lpstr>
      <vt:lpstr>Présentation PowerPoint</vt:lpstr>
      <vt:lpstr>Présentation PowerPoint</vt:lpstr>
      <vt:lpstr>Présentation PowerPoint</vt:lpstr>
      <vt:lpstr>Présentation PowerPoint</vt:lpstr>
      <vt:lpstr>L’enquête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pièce</dc:title>
  <dc:creator>severine dumont</dc:creator>
  <cp:lastModifiedBy>severine dumont</cp:lastModifiedBy>
  <cp:revision>4</cp:revision>
  <dcterms:created xsi:type="dcterms:W3CDTF">2018-06-02T07:34:13Z</dcterms:created>
  <dcterms:modified xsi:type="dcterms:W3CDTF">2018-06-02T07:47:18Z</dcterms:modified>
</cp:coreProperties>
</file>