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69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44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97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83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28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961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72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3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56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93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97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43B52-017E-4F9B-B815-BC5A941DF2AA}" type="datetimeFigureOut">
              <a:rPr lang="fr-FR" smtClean="0"/>
              <a:t>02/06/2018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EDAE7-24A3-487E-B706-202968223A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7679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C246C-E6CA-42F4-9E3D-7F19CF9D7A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L’échauffement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3CEA94-854D-4DD7-B0BB-E941229F9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5400" dirty="0" err="1"/>
              <a:t>Warming</a:t>
            </a:r>
            <a:r>
              <a:rPr lang="fr-FR" sz="5400" dirty="0"/>
              <a:t>-up</a:t>
            </a:r>
          </a:p>
        </p:txBody>
      </p:sp>
    </p:spTree>
    <p:extLst>
      <p:ext uri="{BB962C8B-B14F-4D97-AF65-F5344CB8AC3E}">
        <p14:creationId xmlns:p14="http://schemas.microsoft.com/office/powerpoint/2010/main" val="357288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15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, intérieur, plafond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4678F1E9-1742-4856-A01C-9ED3F98D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41564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 2" descr="Une image contenant plancher, intérieur, personne, plafond&#10;&#10;Description générée avec un niveau de confiance très élevé">
            <a:extLst>
              <a:ext uri="{FF2B5EF4-FFF2-40B4-BE49-F238E27FC236}">
                <a16:creationId xmlns:a16="http://schemas.microsoft.com/office/drawing/2014/main" id="{88AC330F-FAF1-4DF9-A005-CBE64B8BB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1" r="1" b="508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20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plafond, plancher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32AA4911-9A85-46A9-A099-F3BA61344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8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, intérieur, mur, plafond&#10;&#10;Description générée avec un niveau de confiance très élevé">
            <a:extLst>
              <a:ext uri="{FF2B5EF4-FFF2-40B4-BE49-F238E27FC236}">
                <a16:creationId xmlns:a16="http://schemas.microsoft.com/office/drawing/2014/main" id="{2CD778D9-014A-4362-A5D4-3232B3AF3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1" r="1" b="619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2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 2" descr="Une image contenant personne, plancher, intérieur, mur&#10;&#10;Description générée avec un niveau de confiance très élevé">
            <a:extLst>
              <a:ext uri="{FF2B5EF4-FFF2-40B4-BE49-F238E27FC236}">
                <a16:creationId xmlns:a16="http://schemas.microsoft.com/office/drawing/2014/main" id="{F2EECE4F-906A-4214-8FB7-F7B177584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 r="1" b="2154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6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</Words>
  <Application>Microsoft Office PowerPoint</Application>
  <PresentationFormat>Grand écran</PresentationFormat>
  <Paragraphs>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Impact</vt:lpstr>
      <vt:lpstr>Office Theme</vt:lpstr>
      <vt:lpstr>L’échauffement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L’échauffement</dc:title>
  <dc:creator>severine dumont</dc:creator>
  <cp:lastModifiedBy>severine dumont</cp:lastModifiedBy>
  <cp:revision>2</cp:revision>
  <dcterms:created xsi:type="dcterms:W3CDTF">2018-06-02T07:04:39Z</dcterms:created>
  <dcterms:modified xsi:type="dcterms:W3CDTF">2018-06-02T07:09:38Z</dcterms:modified>
</cp:coreProperties>
</file>