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21890-9E85-43B4-BB9D-7F3DF2E04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 </a:t>
            </a:r>
            <a:r>
              <a:rPr lang="fr-FR" dirty="0" err="1"/>
              <a:t>echauffement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A00CF2-2A40-4088-9F54-4BD23D88D8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Warming</a:t>
            </a:r>
            <a:r>
              <a:rPr lang="fr-FR" dirty="0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369980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lafond, mur&#10;&#10;Description générée automatiquement">
            <a:extLst>
              <a:ext uri="{FF2B5EF4-FFF2-40B4-BE49-F238E27FC236}">
                <a16:creationId xmlns:a16="http://schemas.microsoft.com/office/drawing/2014/main" id="{4D09393A-825A-4093-B6AF-F14B86B26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27" r="1" b="2351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r, plafond, intérieur, mur&#10;&#10;Description générée automatiquement">
            <a:extLst>
              <a:ext uri="{FF2B5EF4-FFF2-40B4-BE49-F238E27FC236}">
                <a16:creationId xmlns:a16="http://schemas.microsoft.com/office/drawing/2014/main" id="{746DE600-FF70-4789-8DA0-B0F8B64D5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96" b="83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lafond, mur&#10;&#10;Description générée automatiquement">
            <a:extLst>
              <a:ext uri="{FF2B5EF4-FFF2-40B4-BE49-F238E27FC236}">
                <a16:creationId xmlns:a16="http://schemas.microsoft.com/office/drawing/2014/main" id="{625C797A-0F0C-4153-9174-ED47A6ED7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22" r="1" b="2461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5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E73F5-005E-4AA1-9A86-48F7422D4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Preparation</a:t>
            </a:r>
            <a:r>
              <a:rPr lang="fr-FR" dirty="0"/>
              <a:t> de notre </a:t>
            </a:r>
            <a:r>
              <a:rPr lang="fr-FR" dirty="0" err="1"/>
              <a:t>piece</a:t>
            </a:r>
            <a:r>
              <a:rPr lang="fr-FR" dirty="0"/>
              <a:t> de </a:t>
            </a:r>
            <a:r>
              <a:rPr lang="fr-FR" dirty="0" err="1"/>
              <a:t>theatre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0FB3CE-0118-47C6-A774-70C5A1396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Preparing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play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99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r, intérieur, personne, plafond&#10;&#10;Description générée automatiquement">
            <a:extLst>
              <a:ext uri="{FF2B5EF4-FFF2-40B4-BE49-F238E27FC236}">
                <a16:creationId xmlns:a16="http://schemas.microsoft.com/office/drawing/2014/main" id="{E14A900E-FC9E-4DDF-B7DF-6E895D185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0" b="83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3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intérieur, personne, plancher, mur&#10;&#10;Description générée automatiquement">
            <a:extLst>
              <a:ext uri="{FF2B5EF4-FFF2-40B4-BE49-F238E27FC236}">
                <a16:creationId xmlns:a16="http://schemas.microsoft.com/office/drawing/2014/main" id="{DF840123-F46B-44B8-AFDC-CC4064992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5" r="1" b="1806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5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mur, intérieur, personne&#10;&#10;Description générée automatiquement">
            <a:extLst>
              <a:ext uri="{FF2B5EF4-FFF2-40B4-BE49-F238E27FC236}">
                <a16:creationId xmlns:a16="http://schemas.microsoft.com/office/drawing/2014/main" id="{8DFB93EF-5304-47FB-BD39-234AE6A5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1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5583E3-B73F-46D2-8B66-31524FCC2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3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mur, intérieur, personne&#10;&#10;Description générée automatiquement">
            <a:extLst>
              <a:ext uri="{FF2B5EF4-FFF2-40B4-BE49-F238E27FC236}">
                <a16:creationId xmlns:a16="http://schemas.microsoft.com/office/drawing/2014/main" id="{956FE80A-7B36-4337-8F86-6B9EEE7B1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92" r="1" b="969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CA6D6A-D239-423B-BCD0-36D301FBF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ersonne, fenêtre&#10;&#10;Description générée automatiquement">
            <a:extLst>
              <a:ext uri="{FF2B5EF4-FFF2-40B4-BE49-F238E27FC236}">
                <a16:creationId xmlns:a16="http://schemas.microsoft.com/office/drawing/2014/main" id="{227E01FE-DB99-49FF-B093-22B522026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mur, personne&#10;&#10;Description générée automatiquement">
            <a:extLst>
              <a:ext uri="{FF2B5EF4-FFF2-40B4-BE49-F238E27FC236}">
                <a16:creationId xmlns:a16="http://schemas.microsoft.com/office/drawing/2014/main" id="{1ED09A5F-BE7F-4372-AB0E-AEE8F4392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47" r="1" b="2289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66304C1-7B0E-4639-BC36-8B62AE8B0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22" r="1" b="1371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5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ersonne, mur&#10;&#10;Description générée automatiquement">
            <a:extLst>
              <a:ext uri="{FF2B5EF4-FFF2-40B4-BE49-F238E27FC236}">
                <a16:creationId xmlns:a16="http://schemas.microsoft.com/office/drawing/2014/main" id="{74231E48-8B8E-4BBA-B8FF-629CCA45C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2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415320-E26A-47DA-A808-F2A7E16C5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82" r="1" b="655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8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plancher, intérieur, mur&#10;&#10;Description générée automatiquement">
            <a:extLst>
              <a:ext uri="{FF2B5EF4-FFF2-40B4-BE49-F238E27FC236}">
                <a16:creationId xmlns:a16="http://schemas.microsoft.com/office/drawing/2014/main" id="{AA15B0F3-0F3B-4AE4-8A25-2458AA00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5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intérieur, ordinateur, mur&#10;&#10;Description générée automatiquement">
            <a:extLst>
              <a:ext uri="{FF2B5EF4-FFF2-40B4-BE49-F238E27FC236}">
                <a16:creationId xmlns:a16="http://schemas.microsoft.com/office/drawing/2014/main" id="{6ABFA3AB-F6A1-46CF-B535-0E9171C81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827" y="321733"/>
            <a:ext cx="3722496" cy="49633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2330267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7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plancher, intérieur, mur&#10;&#10;Description générée automatiquement">
            <a:extLst>
              <a:ext uri="{FF2B5EF4-FFF2-40B4-BE49-F238E27FC236}">
                <a16:creationId xmlns:a16="http://schemas.microsoft.com/office/drawing/2014/main" id="{C960FDD7-C636-465A-ADA4-9ABE116F2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3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111F3-3CC3-44A1-B59E-8D8C2494E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Jeu </a:t>
            </a:r>
            <a:r>
              <a:rPr lang="fr-FR" dirty="0" err="1"/>
              <a:t>theatral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1AB2E1-2B6F-479B-AE50-0BAFEBBAF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14543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3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mur, plafond&#10;&#10;Description générée automatiquement">
            <a:extLst>
              <a:ext uri="{FF2B5EF4-FFF2-40B4-BE49-F238E27FC236}">
                <a16:creationId xmlns:a16="http://schemas.microsoft.com/office/drawing/2014/main" id="{3A676936-F09C-4B14-9107-4932C05A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29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5583E3-B73F-46D2-8B66-31524FCC2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intérieur, mur, plancher&#10;&#10;Description générée automatiquement">
            <a:extLst>
              <a:ext uri="{FF2B5EF4-FFF2-40B4-BE49-F238E27FC236}">
                <a16:creationId xmlns:a16="http://schemas.microsoft.com/office/drawing/2014/main" id="{554349B2-4D0B-42B2-8A88-1A90E6B6C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68" r="1" b="651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CA6D6A-D239-423B-BCD0-36D301FBF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8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BC7AB2-DCDB-4A24-8BFD-CF6E55D9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934DFE-B775-4B9F-97F3-4B1507312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0885"/>
            <a:ext cx="11719737" cy="6392969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 2" descr="Une image contenant plancher, intérieur, plafond, personne&#10;&#10;Description générée automatiquement">
            <a:extLst>
              <a:ext uri="{FF2B5EF4-FFF2-40B4-BE49-F238E27FC236}">
                <a16:creationId xmlns:a16="http://schemas.microsoft.com/office/drawing/2014/main" id="{EE893CAD-5666-4017-A9E5-84A45DB01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72" r="-2" b="18504"/>
          <a:stretch/>
        </p:blipFill>
        <p:spPr>
          <a:xfrm>
            <a:off x="20" y="1"/>
            <a:ext cx="11474189" cy="6137762"/>
          </a:xfrm>
          <a:prstGeom prst="rect">
            <a:avLst/>
          </a:prstGeom>
          <a:ln>
            <a:noFill/>
          </a:ln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77CF3165-A4C8-44E6-ACDE-1B5CCF8BF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99606" cy="6137763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rgbClr val="FFFFFF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6456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fond, intérieur, personne, mur&#10;&#10;Description générée automatiquement">
            <a:extLst>
              <a:ext uri="{FF2B5EF4-FFF2-40B4-BE49-F238E27FC236}">
                <a16:creationId xmlns:a16="http://schemas.microsoft.com/office/drawing/2014/main" id="{4488F73A-DC06-4D39-B519-6FCAFCEA0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22" r="1" b="1101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6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A498B-4F2D-4F2B-AD01-5AE5F74AA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exercices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4C16A5-D261-489E-99E0-D291B27C9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Theatre</a:t>
            </a:r>
            <a:r>
              <a:rPr lang="fr-FR" dirty="0"/>
              <a:t> </a:t>
            </a:r>
            <a:r>
              <a:rPr lang="fr-FR" dirty="0" err="1"/>
              <a:t>exercises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3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5583E3-B73F-46D2-8B66-31524FCC2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7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F77A64A2-E9DF-4B4E-86DD-C154C28D5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25" r="1" b="1846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CA6D6A-D239-423B-BCD0-36D301FBF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1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lafond, mur&#10;&#10;Description générée automatiquement">
            <a:extLst>
              <a:ext uri="{FF2B5EF4-FFF2-40B4-BE49-F238E27FC236}">
                <a16:creationId xmlns:a16="http://schemas.microsoft.com/office/drawing/2014/main" id="{E63E62EE-ED47-430E-BD48-DF2D8E021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5" r="1" b="3350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2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5583E3-B73F-46D2-8B66-31524FCC2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lafond, mur&#10;&#10;Description générée automatiquement">
            <a:extLst>
              <a:ext uri="{FF2B5EF4-FFF2-40B4-BE49-F238E27FC236}">
                <a16:creationId xmlns:a16="http://schemas.microsoft.com/office/drawing/2014/main" id="{EEC6A770-D512-4378-B27B-C8B101305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77" r="1" b="1950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CA6D6A-D239-423B-BCD0-36D301FBF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0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5583E3-B73F-46D2-8B66-31524FCC2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4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lafond, personne&#10;&#10;Description générée automatiquement">
            <a:extLst>
              <a:ext uri="{FF2B5EF4-FFF2-40B4-BE49-F238E27FC236}">
                <a16:creationId xmlns:a16="http://schemas.microsoft.com/office/drawing/2014/main" id="{ACF1A26D-6DAA-4E73-96D4-CE76D9735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98" r="1" b="1788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CA6D6A-D239-423B-BCD0-36D301FBF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5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Grand écran</PresentationFormat>
  <Paragraphs>8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Arial</vt:lpstr>
      <vt:lpstr>Impact</vt:lpstr>
      <vt:lpstr>Grand événement</vt:lpstr>
      <vt:lpstr>L’ echauffement</vt:lpstr>
      <vt:lpstr>Présentation PowerPoint</vt:lpstr>
      <vt:lpstr>Présentation PowerPoint</vt:lpstr>
      <vt:lpstr>Présentation PowerPoint</vt:lpstr>
      <vt:lpstr> exercices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Preparation de notre piece de theatre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Jeu theatral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echauffement</dc:title>
  <dc:creator>severine dumont</dc:creator>
  <cp:lastModifiedBy>severine dumont</cp:lastModifiedBy>
  <cp:revision>3</cp:revision>
  <dcterms:created xsi:type="dcterms:W3CDTF">2019-01-13T10:53:35Z</dcterms:created>
  <dcterms:modified xsi:type="dcterms:W3CDTF">2019-01-13T10:56:08Z</dcterms:modified>
</cp:coreProperties>
</file>