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ARTICLES DE LA CLASSE DE 2PLP</a:t>
            </a:r>
            <a:endParaRPr lang="fr-FR" dirty="0"/>
          </a:p>
        </p:txBody>
      </p:sp>
      <p:sp>
        <p:nvSpPr>
          <p:cNvPr id="3" name="Sous-titre 2"/>
          <p:cNvSpPr>
            <a:spLocks noGrp="1"/>
          </p:cNvSpPr>
          <p:nvPr>
            <p:ph type="subTitle" idx="1"/>
          </p:nvPr>
        </p:nvSpPr>
        <p:spPr/>
        <p:txBody>
          <a:bodyPr/>
          <a:lstStyle/>
          <a:p>
            <a:r>
              <a:rPr lang="fr-FR" dirty="0" smtClean="0"/>
              <a:t>EN ANGLAIS AVEC MME DUMONT</a:t>
            </a:r>
            <a:endParaRPr lang="fr-FR" dirty="0"/>
          </a:p>
        </p:txBody>
      </p:sp>
    </p:spTree>
    <p:extLst>
      <p:ext uri="{BB962C8B-B14F-4D97-AF65-F5344CB8AC3E}">
        <p14:creationId xmlns:p14="http://schemas.microsoft.com/office/powerpoint/2010/main" val="3955237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3048000" y="2967335"/>
            <a:ext cx="6096000" cy="2554545"/>
          </a:xfrm>
          <a:prstGeom prst="rect">
            <a:avLst/>
          </a:prstGeom>
        </p:spPr>
        <p:txBody>
          <a:bodyPr>
            <a:spAutoFit/>
          </a:bodyPr>
          <a:lstStyle/>
          <a:p>
            <a:r>
              <a:rPr lang="fr-FR" sz="3200" dirty="0"/>
              <a:t>ECRIRE UN ARTICLE EN ANGLAIS AU PASSE SUR SA PERIODE DE STAGE OU SON APRES MIDI </a:t>
            </a:r>
            <a:r>
              <a:rPr lang="fr-FR" sz="3200" dirty="0" smtClean="0"/>
              <a:t>DU 24/01 AVEC </a:t>
            </a:r>
            <a:r>
              <a:rPr lang="fr-FR" sz="3200" dirty="0"/>
              <a:t>M.IDBAZZI ET LE PARTENAIRE DU PROJET MAROC. </a:t>
            </a:r>
          </a:p>
        </p:txBody>
      </p:sp>
    </p:spTree>
    <p:extLst>
      <p:ext uri="{BB962C8B-B14F-4D97-AF65-F5344CB8AC3E}">
        <p14:creationId xmlns:p14="http://schemas.microsoft.com/office/powerpoint/2010/main" val="3860975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NOTRE STAGE</a:t>
            </a:r>
            <a:endParaRPr lang="fr-FR" dirty="0"/>
          </a:p>
        </p:txBody>
      </p:sp>
      <p:sp>
        <p:nvSpPr>
          <p:cNvPr id="3" name="Espace réservé du contenu 2"/>
          <p:cNvSpPr>
            <a:spLocks noGrp="1"/>
          </p:cNvSpPr>
          <p:nvPr>
            <p:ph idx="1"/>
          </p:nvPr>
        </p:nvSpPr>
        <p:spPr>
          <a:xfrm>
            <a:off x="677334" y="1930401"/>
            <a:ext cx="8596668" cy="4295588"/>
          </a:xfrm>
        </p:spPr>
        <p:txBody>
          <a:bodyPr>
            <a:noAutofit/>
          </a:bodyPr>
          <a:lstStyle/>
          <a:p>
            <a:r>
              <a:rPr lang="fr-FR" sz="2400" dirty="0"/>
              <a:t>Mon nom est Amir. J’ai fait un stage de 3 semaines du 11 décembre 2017 au 12 janvier 2018 à </a:t>
            </a:r>
            <a:r>
              <a:rPr lang="fr-FR" sz="2400" dirty="0" err="1"/>
              <a:t>Apidis.Il</a:t>
            </a:r>
            <a:r>
              <a:rPr lang="fr-FR" sz="2400" dirty="0"/>
              <a:t> y avait de 20 à 30 employés dans l’usine(par atelier). Mon tuteur, Lionel, est chauffeur. Je n’ai pas travaillé avec lui parce que j’avais besoin d’un permis pour conduire des chariots élévateurs. Personnellement j’ai appris à utiliser un transpalette, à coller des étiquettes sur les pots de miel et à filmer les palettes. Je n’ai pas beaucoup aimé car mon tuteur me laissait seul la plupart du temps. Pour mon prochain stage j’espère aller chez </a:t>
            </a:r>
            <a:r>
              <a:rPr lang="fr-FR" sz="2400" dirty="0" err="1"/>
              <a:t>Vitalfa</a:t>
            </a:r>
            <a:r>
              <a:rPr lang="fr-FR" sz="2400" dirty="0"/>
              <a:t> ou </a:t>
            </a:r>
            <a:r>
              <a:rPr lang="fr-FR" sz="2400" dirty="0" err="1"/>
              <a:t>Urgo</a:t>
            </a:r>
            <a:r>
              <a:rPr lang="fr-FR" sz="2400" dirty="0"/>
              <a:t> parce qu’ils paient parfois les stagiaires.</a:t>
            </a:r>
          </a:p>
        </p:txBody>
      </p:sp>
    </p:spTree>
    <p:extLst>
      <p:ext uri="{BB962C8B-B14F-4D97-AF65-F5344CB8AC3E}">
        <p14:creationId xmlns:p14="http://schemas.microsoft.com/office/powerpoint/2010/main" val="1582588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09282"/>
            <a:ext cx="8596668" cy="1621118"/>
          </a:xfrm>
        </p:spPr>
        <p:txBody>
          <a:bodyPr>
            <a:normAutofit fontScale="90000"/>
          </a:bodyPr>
          <a:lstStyle/>
          <a:p>
            <a:r>
              <a:rPr lang="fr-FR" dirty="0" smtClean="0"/>
              <a:t>IN ENGLISH:</a:t>
            </a:r>
            <a:r>
              <a:rPr lang="en-US" dirty="0"/>
              <a:t>We are pupils of the 2 PLP group and we are 2 to present our work experience (Amir and </a:t>
            </a:r>
            <a:r>
              <a:rPr lang="en-US" dirty="0" err="1"/>
              <a:t>Loic</a:t>
            </a:r>
            <a:r>
              <a:rPr lang="en-US" dirty="0"/>
              <a:t>).</a:t>
            </a:r>
            <a:endParaRPr lang="fr-FR" dirty="0"/>
          </a:p>
        </p:txBody>
      </p:sp>
      <p:sp>
        <p:nvSpPr>
          <p:cNvPr id="3" name="Espace réservé du contenu 2"/>
          <p:cNvSpPr>
            <a:spLocks noGrp="1"/>
          </p:cNvSpPr>
          <p:nvPr>
            <p:ph idx="1"/>
          </p:nvPr>
        </p:nvSpPr>
        <p:spPr/>
        <p:txBody>
          <a:bodyPr>
            <a:normAutofit/>
          </a:bodyPr>
          <a:lstStyle/>
          <a:p>
            <a:r>
              <a:rPr lang="en-US" sz="2400" dirty="0"/>
              <a:t>My name is Amir. I did an internship of 3 weeks from 11th December 2017 to 12th January 2018 at </a:t>
            </a:r>
            <a:r>
              <a:rPr lang="en-US" sz="2400" dirty="0" err="1"/>
              <a:t>Apidis</a:t>
            </a:r>
            <a:r>
              <a:rPr lang="en-US" sz="2400" dirty="0"/>
              <a:t> in Dijon. We were 20 to 30 maximum workers per workshop. My tutor Lionel is a driver. I did not work with him because I needed a license to drive forklift trucks. Personally I learnt to use a hand-pallet truck, to stick labels on honey boxes and to film pallets. I did not like my internship very much because my tutor left me alone most of the time. For my next internship I hope to go to </a:t>
            </a:r>
            <a:r>
              <a:rPr lang="en-US" sz="2400" dirty="0" err="1"/>
              <a:t>Vitalfa</a:t>
            </a:r>
            <a:r>
              <a:rPr lang="en-US" sz="2400" dirty="0"/>
              <a:t> or </a:t>
            </a:r>
            <a:r>
              <a:rPr lang="en-US" sz="2400" dirty="0" err="1"/>
              <a:t>Urgo</a:t>
            </a:r>
            <a:r>
              <a:rPr lang="en-US" sz="2400" dirty="0"/>
              <a:t> because they sometimes pay trainees.</a:t>
            </a:r>
            <a:endParaRPr lang="fr-FR" sz="2400" dirty="0"/>
          </a:p>
        </p:txBody>
      </p:sp>
    </p:spTree>
    <p:extLst>
      <p:ext uri="{BB962C8B-B14F-4D97-AF65-F5344CB8AC3E}">
        <p14:creationId xmlns:p14="http://schemas.microsoft.com/office/powerpoint/2010/main" val="3202110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stage de </a:t>
            </a:r>
            <a:r>
              <a:rPr lang="fr-FR" dirty="0" err="1" smtClean="0"/>
              <a:t>Loic</a:t>
            </a:r>
            <a:endParaRPr lang="fr-FR" dirty="0"/>
          </a:p>
        </p:txBody>
      </p:sp>
      <p:sp>
        <p:nvSpPr>
          <p:cNvPr id="3" name="Espace réservé du contenu 2"/>
          <p:cNvSpPr>
            <a:spLocks noGrp="1"/>
          </p:cNvSpPr>
          <p:nvPr>
            <p:ph idx="1"/>
          </p:nvPr>
        </p:nvSpPr>
        <p:spPr/>
        <p:txBody>
          <a:bodyPr>
            <a:normAutofit/>
          </a:bodyPr>
          <a:lstStyle/>
          <a:p>
            <a:r>
              <a:rPr lang="fr-FR" sz="2400" dirty="0"/>
              <a:t>Mon nom est </a:t>
            </a:r>
            <a:r>
              <a:rPr lang="fr-FR" sz="2400" dirty="0" err="1"/>
              <a:t>Loic</a:t>
            </a:r>
            <a:r>
              <a:rPr lang="fr-FR" sz="2400" dirty="0"/>
              <a:t>; je suis allé en stage dans une ville </a:t>
            </a:r>
            <a:r>
              <a:rPr lang="fr-FR" sz="2400" dirty="0" err="1"/>
              <a:t>appellee</a:t>
            </a:r>
            <a:r>
              <a:rPr lang="fr-FR" sz="2400" dirty="0"/>
              <a:t> </a:t>
            </a:r>
            <a:r>
              <a:rPr lang="fr-FR" sz="2400" dirty="0" err="1"/>
              <a:t>Chevingy-Saint-Sauveur</a:t>
            </a:r>
            <a:r>
              <a:rPr lang="fr-FR" sz="2400" dirty="0"/>
              <a:t>. Le nom de l’entreprise est S.A. Conditionnement. Mon tuteur était </a:t>
            </a:r>
            <a:r>
              <a:rPr lang="fr-FR" sz="2400" dirty="0" err="1"/>
              <a:t>M.Sévéque</a:t>
            </a:r>
            <a:r>
              <a:rPr lang="fr-FR" sz="2400" dirty="0"/>
              <a:t> Didier. J’ai travaillé sur une machine qui met les cartons sur les palettes pendant 4 jours et la dernière semaine et j’ai travaillé avec différentes personnes. La machine était plus grosse que celles du lycée. Le stage a duré 3 semaines. Les personnes avec qui j’étais étaient sympas. J’ai aimé cette entreprise alors si je pouvais, j’y retournerais.</a:t>
            </a:r>
          </a:p>
        </p:txBody>
      </p:sp>
    </p:spTree>
    <p:extLst>
      <p:ext uri="{BB962C8B-B14F-4D97-AF65-F5344CB8AC3E}">
        <p14:creationId xmlns:p14="http://schemas.microsoft.com/office/powerpoint/2010/main" val="3214914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 English </a:t>
            </a:r>
            <a:r>
              <a:rPr lang="fr-FR" dirty="0" err="1" smtClean="0"/>
              <a:t>now</a:t>
            </a:r>
            <a:r>
              <a:rPr lang="fr-FR" dirty="0" smtClean="0"/>
              <a:t>:</a:t>
            </a:r>
            <a:endParaRPr lang="fr-FR" dirty="0"/>
          </a:p>
        </p:txBody>
      </p:sp>
      <p:sp>
        <p:nvSpPr>
          <p:cNvPr id="3" name="Espace réservé du contenu 2"/>
          <p:cNvSpPr>
            <a:spLocks noGrp="1"/>
          </p:cNvSpPr>
          <p:nvPr>
            <p:ph idx="1"/>
          </p:nvPr>
        </p:nvSpPr>
        <p:spPr/>
        <p:txBody>
          <a:bodyPr>
            <a:normAutofit/>
          </a:bodyPr>
          <a:lstStyle/>
          <a:p>
            <a:r>
              <a:rPr lang="en-US" sz="2400" dirty="0"/>
              <a:t>My name is </a:t>
            </a:r>
            <a:r>
              <a:rPr lang="en-US" sz="2400" dirty="0" err="1"/>
              <a:t>Loic</a:t>
            </a:r>
            <a:r>
              <a:rPr lang="en-US" sz="2400" dirty="0"/>
              <a:t>. I went in traineeship in a town called </a:t>
            </a:r>
            <a:r>
              <a:rPr lang="en-US" sz="2400" dirty="0" err="1"/>
              <a:t>Chevigny</a:t>
            </a:r>
            <a:r>
              <a:rPr lang="en-US" sz="2400" dirty="0"/>
              <a:t>-Saint-</a:t>
            </a:r>
            <a:r>
              <a:rPr lang="en-US" sz="2400" dirty="0" err="1"/>
              <a:t>Sauveur</a:t>
            </a:r>
            <a:r>
              <a:rPr lang="en-US" sz="2400" dirty="0"/>
              <a:t>. The name of the company is S.A. </a:t>
            </a:r>
            <a:r>
              <a:rPr lang="en-US" sz="2400" dirty="0" err="1"/>
              <a:t>conditionnement</a:t>
            </a:r>
            <a:r>
              <a:rPr lang="en-US" sz="2400" dirty="0"/>
              <a:t>. My tutor was </a:t>
            </a:r>
            <a:r>
              <a:rPr lang="en-US" sz="2400" dirty="0" err="1"/>
              <a:t>Mr</a:t>
            </a:r>
            <a:r>
              <a:rPr lang="en-US" sz="2400" dirty="0"/>
              <a:t> </a:t>
            </a:r>
            <a:r>
              <a:rPr lang="en-US" sz="2400" dirty="0" err="1"/>
              <a:t>Sévéque</a:t>
            </a:r>
            <a:r>
              <a:rPr lang="en-US" sz="2400" dirty="0"/>
              <a:t> Didier. I worked on a machine that consists in putting cartons on pallets for 4 days and the last week and I worked with different persons. The machine was bigger than the high school ones. The internship lasted 3 weeks. The persons I was with were nice. I liked this company so if I could, I would return.</a:t>
            </a:r>
            <a:endParaRPr lang="fr-FR" sz="2400" dirty="0"/>
          </a:p>
        </p:txBody>
      </p:sp>
    </p:spTree>
    <p:extLst>
      <p:ext uri="{BB962C8B-B14F-4D97-AF65-F5344CB8AC3E}">
        <p14:creationId xmlns:p14="http://schemas.microsoft.com/office/powerpoint/2010/main" val="299660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PROJET FRANCE-MAROC (F.E.M.= France Europe Maroc)</a:t>
            </a:r>
          </a:p>
        </p:txBody>
      </p:sp>
      <p:sp>
        <p:nvSpPr>
          <p:cNvPr id="3" name="Espace réservé du contenu 2"/>
          <p:cNvSpPr>
            <a:spLocks noGrp="1"/>
          </p:cNvSpPr>
          <p:nvPr>
            <p:ph idx="1"/>
          </p:nvPr>
        </p:nvSpPr>
        <p:spPr/>
        <p:txBody>
          <a:bodyPr/>
          <a:lstStyle/>
          <a:p>
            <a:r>
              <a:rPr lang="fr-FR" sz="2400" dirty="0"/>
              <a:t>Nous sommes des élèves de 2PLP et nous sommes 4 à présenter notre projet.</a:t>
            </a:r>
          </a:p>
          <a:p>
            <a:r>
              <a:rPr lang="fr-FR" sz="2400" dirty="0"/>
              <a:t>Le mercredi 24 janvier nous avons rencontré </a:t>
            </a:r>
            <a:r>
              <a:rPr lang="fr-FR" sz="2400" dirty="0" err="1"/>
              <a:t>M.Annachate</a:t>
            </a:r>
            <a:r>
              <a:rPr lang="fr-FR" sz="2400" dirty="0"/>
              <a:t> et M</a:t>
            </a:r>
            <a:r>
              <a:rPr lang="fr-FR" sz="2400" dirty="0"/>
              <a:t>. Abdel-Majid </a:t>
            </a:r>
            <a:r>
              <a:rPr lang="fr-FR" sz="2400" dirty="0" err="1" smtClean="0"/>
              <a:t>Rakho</a:t>
            </a:r>
            <a:r>
              <a:rPr lang="fr-FR" sz="2400" dirty="0" smtClean="0"/>
              <a:t> </a:t>
            </a:r>
            <a:r>
              <a:rPr lang="fr-FR" sz="2400" dirty="0" smtClean="0"/>
              <a:t>de </a:t>
            </a:r>
            <a:r>
              <a:rPr lang="fr-FR" sz="2400" dirty="0"/>
              <a:t>l’association La Boussole dans notre L.P. aux ateliers de 14h à 17h. pendant la 1ère heure ils nous ont présentés le projet. Ensuite nous leur avons présentés le lycée, ses champs professionnels et les ateliers. Le projet est d’aller au Maroc pour installer du matériel dans une école te d’expérimenter un jardin derrière les ateliers.</a:t>
            </a:r>
          </a:p>
          <a:p>
            <a:endParaRPr lang="fr-FR" dirty="0"/>
          </a:p>
        </p:txBody>
      </p:sp>
    </p:spTree>
    <p:extLst>
      <p:ext uri="{BB962C8B-B14F-4D97-AF65-F5344CB8AC3E}">
        <p14:creationId xmlns:p14="http://schemas.microsoft.com/office/powerpoint/2010/main" val="2213432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 English:</a:t>
            </a:r>
            <a:endParaRPr lang="fr-FR" dirty="0"/>
          </a:p>
        </p:txBody>
      </p:sp>
      <p:sp>
        <p:nvSpPr>
          <p:cNvPr id="3" name="Espace réservé du contenu 2"/>
          <p:cNvSpPr>
            <a:spLocks noGrp="1"/>
          </p:cNvSpPr>
          <p:nvPr>
            <p:ph idx="1"/>
          </p:nvPr>
        </p:nvSpPr>
        <p:spPr/>
        <p:txBody>
          <a:bodyPr>
            <a:normAutofit lnSpcReduction="10000"/>
          </a:bodyPr>
          <a:lstStyle/>
          <a:p>
            <a:r>
              <a:rPr lang="en-US" sz="2400" dirty="0"/>
              <a:t>We are pupils of the 2 PLP group and we are 4 to present our Morocco-France project(Arnaud, </a:t>
            </a:r>
            <a:r>
              <a:rPr lang="en-US" sz="2400" dirty="0" err="1"/>
              <a:t>Ryhane</a:t>
            </a:r>
            <a:r>
              <a:rPr lang="en-US" sz="2400" dirty="0"/>
              <a:t>, Karim et </a:t>
            </a:r>
            <a:r>
              <a:rPr lang="en-US" sz="2400" dirty="0" err="1"/>
              <a:t>Sofiane</a:t>
            </a:r>
            <a:r>
              <a:rPr lang="en-US" sz="2400" dirty="0"/>
              <a:t>).</a:t>
            </a:r>
          </a:p>
          <a:p>
            <a:r>
              <a:rPr lang="en-US" sz="2400" dirty="0"/>
              <a:t>On Wednesday 24th January we met Mr. </a:t>
            </a:r>
            <a:r>
              <a:rPr lang="en-US" sz="2400" dirty="0" err="1"/>
              <a:t>Annachate</a:t>
            </a:r>
            <a:r>
              <a:rPr lang="en-US" sz="2400" dirty="0"/>
              <a:t> and Mr. </a:t>
            </a:r>
            <a:r>
              <a:rPr lang="en-US" sz="2400" dirty="0"/>
              <a:t>Abdel-Majid </a:t>
            </a:r>
            <a:r>
              <a:rPr lang="en-US" sz="2400" dirty="0" err="1"/>
              <a:t>Rakho</a:t>
            </a:r>
            <a:r>
              <a:rPr lang="en-US" sz="2400"/>
              <a:t> from </a:t>
            </a:r>
            <a:r>
              <a:rPr lang="en-US" sz="2400" dirty="0"/>
              <a:t>La </a:t>
            </a:r>
            <a:r>
              <a:rPr lang="en-US" sz="2400" dirty="0" err="1"/>
              <a:t>Boussole</a:t>
            </a:r>
            <a:r>
              <a:rPr lang="en-US" sz="2400" dirty="0"/>
              <a:t> organization in our vocational school Antoine in the workshop from 2 p.m. to 5 p.m. During the first hour they presented the project. Then we presented the school, the professional fields and the workshop. The project is to go to Morocco to install material into a school and to experiment a garden first behind the workshop.</a:t>
            </a:r>
          </a:p>
          <a:p>
            <a:endParaRPr lang="fr-FR" dirty="0"/>
          </a:p>
        </p:txBody>
      </p:sp>
    </p:spTree>
    <p:extLst>
      <p:ext uri="{BB962C8B-B14F-4D97-AF65-F5344CB8AC3E}">
        <p14:creationId xmlns:p14="http://schemas.microsoft.com/office/powerpoint/2010/main" val="3095988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TotalTime>
  <Words>697</Words>
  <Application>Microsoft Office PowerPoint</Application>
  <PresentationFormat>Grand écran</PresentationFormat>
  <Paragraphs>17</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Trebuchet MS</vt:lpstr>
      <vt:lpstr>Wingdings 3</vt:lpstr>
      <vt:lpstr>Facette</vt:lpstr>
      <vt:lpstr>ARTICLES DE LA CLASSE DE 2PLP</vt:lpstr>
      <vt:lpstr>Présentation PowerPoint</vt:lpstr>
      <vt:lpstr>NOTRE STAGE</vt:lpstr>
      <vt:lpstr>IN ENGLISH:We are pupils of the 2 PLP group and we are 2 to present our work experience (Amir and Loic).</vt:lpstr>
      <vt:lpstr>Le stage de Loic</vt:lpstr>
      <vt:lpstr>In English now:</vt:lpstr>
      <vt:lpstr>LE PROJET FRANCE-MAROC (F.E.M.= France Europe Maroc)</vt:lpstr>
      <vt:lpstr>In English:</vt:lpstr>
    </vt:vector>
  </TitlesOfParts>
  <Company>Conseil Regional de Bourgogne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ARTICLES DE LA CLASSE DE 2PLP</dc:title>
  <dc:creator>Administrateur</dc:creator>
  <cp:lastModifiedBy>Administrateur</cp:lastModifiedBy>
  <cp:revision>6</cp:revision>
  <dcterms:created xsi:type="dcterms:W3CDTF">2018-02-01T09:39:10Z</dcterms:created>
  <dcterms:modified xsi:type="dcterms:W3CDTF">2018-02-26T11:57:03Z</dcterms:modified>
</cp:coreProperties>
</file>