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62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8" r:id="rId20"/>
    <p:sldId id="259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interest.fr/pin/89649848802692573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pinterest.fr/pin/89649848802692565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bing.com/images/search?view=detailV2&amp;ccid=uaXb3bBN&amp;id=488E91D12A445212B871BA44635647BFF77E2091&amp;thid=OIP.uaXb3bBNmST8zdIpMnnXEQHaEK&amp;mediaurl=http://justtegan.com/wp-content/uploads/2014/03/Robin-Hood.jpg&amp;exph=1080&amp;expw=1920&amp;q=ROBIN+HOOD&amp;simid=608035366247727295&amp;selectedIndex=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pinterest.fr/pin/89649848802692581/" TargetMode="Externa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F6D73E-C1BD-40A1-BB77-45E2530B2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SUPERHEROES AND ST PATRICK’S DAY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6B87C6-17CF-44BF-896D-31A30FFDC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FFFFF">
                    <a:alpha val="70000"/>
                  </a:srgbClr>
                </a:solidFill>
              </a:rPr>
              <a:t>ON MARCH 17TH </a:t>
            </a:r>
            <a:r>
              <a:rPr lang="fr-FR" dirty="0" smtClean="0">
                <a:solidFill>
                  <a:srgbClr val="FFFFFF">
                    <a:alpha val="70000"/>
                  </a:srgbClr>
                </a:solidFill>
              </a:rPr>
              <a:t>WAS </a:t>
            </a:r>
            <a:r>
              <a:rPr lang="fr-FR" dirty="0">
                <a:solidFill>
                  <a:srgbClr val="FFFFFF">
                    <a:alpha val="70000"/>
                  </a:srgbClr>
                </a:solidFill>
              </a:rPr>
              <a:t>ST PATRICK’S DAY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AF8C21-7A7E-403D-8188-CED13F89B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GREEN ARROW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4ACE37-B52D-4D8D-95A9-3149C1F6E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634275" cy="2568996"/>
          </a:xfrm>
        </p:spPr>
        <p:txBody>
          <a:bodyPr>
            <a:noAutofit/>
          </a:bodyPr>
          <a:lstStyle/>
          <a:p>
            <a:pPr algn="l"/>
            <a:r>
              <a:rPr lang="fr-FR" sz="4000" dirty="0">
                <a:solidFill>
                  <a:srgbClr val="FFFFFF">
                    <a:alpha val="70000"/>
                  </a:srgbClr>
                </a:solidFill>
              </a:rPr>
              <a:t>Green Arrow, Oliver Queen, </a:t>
            </a:r>
            <a:r>
              <a:rPr lang="fr-FR" sz="4000" dirty="0" err="1">
                <a:solidFill>
                  <a:srgbClr val="FFFFFF">
                    <a:alpha val="70000"/>
                  </a:srgbClr>
                </a:solidFill>
              </a:rPr>
              <a:t>is</a:t>
            </a:r>
            <a:r>
              <a:rPr lang="fr-FR" sz="4000" dirty="0">
                <a:solidFill>
                  <a:srgbClr val="FFFFFF">
                    <a:alpha val="70000"/>
                  </a:srgbClr>
                </a:solidFill>
              </a:rPr>
              <a:t> the DC </a:t>
            </a:r>
            <a:r>
              <a:rPr lang="fr-FR" sz="4000" dirty="0" err="1">
                <a:solidFill>
                  <a:srgbClr val="FFFFFF">
                    <a:alpha val="70000"/>
                  </a:srgbClr>
                </a:solidFill>
              </a:rPr>
              <a:t>Universe’s</a:t>
            </a:r>
            <a:r>
              <a:rPr lang="fr-FR" sz="4000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fr-FR" sz="4000" dirty="0" err="1">
                <a:solidFill>
                  <a:srgbClr val="FFFFFF">
                    <a:alpha val="70000"/>
                  </a:srgbClr>
                </a:solidFill>
              </a:rPr>
              <a:t>finest</a:t>
            </a:r>
            <a:r>
              <a:rPr lang="fr-FR" sz="4000" dirty="0">
                <a:solidFill>
                  <a:srgbClr val="FFFFFF">
                    <a:alpha val="70000"/>
                  </a:srgbClr>
                </a:solidFill>
              </a:rPr>
              <a:t> archer, a </a:t>
            </a:r>
            <a:r>
              <a:rPr lang="fr-FR" sz="4000" dirty="0" err="1">
                <a:solidFill>
                  <a:srgbClr val="FFFFFF">
                    <a:alpha val="70000"/>
                  </a:srgbClr>
                </a:solidFill>
              </a:rPr>
              <a:t>regular</a:t>
            </a:r>
            <a:r>
              <a:rPr lang="fr-FR" sz="4000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fr-FR" sz="4000" dirty="0" err="1">
                <a:solidFill>
                  <a:srgbClr val="FFFFFF">
                    <a:alpha val="70000"/>
                  </a:srgbClr>
                </a:solidFill>
              </a:rPr>
              <a:t>human</a:t>
            </a:r>
            <a:endParaRPr lang="fr-FR" sz="40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The Vision">
            <a:extLst>
              <a:ext uri="{FF2B5EF4-FFF2-40B4-BE49-F238E27FC236}">
                <a16:creationId xmlns:a16="http://schemas.microsoft.com/office/drawing/2014/main" id="{A24FA523-86B6-4007-A4CB-6F51B643A9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8" y="1131994"/>
            <a:ext cx="4590386" cy="4590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39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39E81F-43D8-436D-8FBC-A96DE5160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THE VISION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606D7-4D92-42D3-B190-767E5FA3E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136" y="3962088"/>
            <a:ext cx="6241045" cy="225583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A “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synthezoid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”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created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by the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villain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Ultron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,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utilizing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the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remains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of the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robotic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Human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Torch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and the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brainwave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patterns of Wonder Man,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he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was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sent to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infiltrate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and </a:t>
            </a:r>
            <a:r>
              <a:rPr lang="fr-FR" sz="2800" dirty="0" err="1">
                <a:solidFill>
                  <a:srgbClr val="FFFFFF">
                    <a:alpha val="70000"/>
                  </a:srgbClr>
                </a:solidFill>
              </a:rPr>
              <a:t>betray</a:t>
            </a:r>
            <a:r>
              <a:rPr lang="fr-FR" sz="2800" dirty="0">
                <a:solidFill>
                  <a:srgbClr val="FFFFFF">
                    <a:alpha val="70000"/>
                  </a:srgbClr>
                </a:solidFill>
              </a:rPr>
              <a:t> The Avengers.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The Mask - Jim Carrey did a good job portraying him, right? Thanks, Mahtab Uddin">
            <a:hlinkClick r:id="rId2"/>
            <a:extLst>
              <a:ext uri="{FF2B5EF4-FFF2-40B4-BE49-F238E27FC236}">
                <a16:creationId xmlns:a16="http://schemas.microsoft.com/office/drawing/2014/main" id="{5EA0CE2E-013C-42C6-90C1-4F8977C0AC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64" y="1131994"/>
            <a:ext cx="3029654" cy="4590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11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5F3838-5F3E-4D06-AAD9-E9CAEBDD7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THE MASK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610373-A486-476F-8561-CDE062BD2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The Mask - Jim Carrey </a:t>
            </a:r>
            <a:r>
              <a:rPr lang="fr-FR" sz="4000" b="1" dirty="0" err="1">
                <a:solidFill>
                  <a:srgbClr val="FFFFFF">
                    <a:alpha val="70000"/>
                  </a:srgbClr>
                </a:solidFill>
              </a:rPr>
              <a:t>did</a:t>
            </a:r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 a good job </a:t>
            </a:r>
            <a:r>
              <a:rPr lang="fr-FR" sz="4000" b="1" dirty="0" err="1">
                <a:solidFill>
                  <a:srgbClr val="FFFFFF">
                    <a:alpha val="70000"/>
                  </a:srgbClr>
                </a:solidFill>
              </a:rPr>
              <a:t>portraying</a:t>
            </a:r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…</a:t>
            </a:r>
            <a:endParaRPr lang="fr-FR" sz="4000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fr-FR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The Grinch - thanks, Mahtab Uddin">
            <a:hlinkClick r:id="rId2"/>
            <a:extLst>
              <a:ext uri="{FF2B5EF4-FFF2-40B4-BE49-F238E27FC236}">
                <a16:creationId xmlns:a16="http://schemas.microsoft.com/office/drawing/2014/main" id="{FB2850AA-7263-41F2-856B-3F403090E0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18" y="1131994"/>
            <a:ext cx="4182745" cy="4590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94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7FEFB2-B783-47D8-A029-81FAB808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THE GRINCH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338E28-7CE4-4A82-84E9-4AC25A50E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The </a:t>
            </a:r>
            <a:r>
              <a:rPr lang="fr-FR" sz="4000" b="1" dirty="0" err="1">
                <a:solidFill>
                  <a:srgbClr val="FFFFFF">
                    <a:alpha val="70000"/>
                  </a:srgbClr>
                </a:solidFill>
              </a:rPr>
              <a:t>Grinch</a:t>
            </a:r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 - </a:t>
            </a:r>
            <a:r>
              <a:rPr lang="fr-FR" sz="4000" b="1" dirty="0" err="1">
                <a:solidFill>
                  <a:srgbClr val="FFFFFF">
                    <a:alpha val="70000"/>
                  </a:srgbClr>
                </a:solidFill>
              </a:rPr>
              <a:t>thanks</a:t>
            </a:r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, </a:t>
            </a:r>
            <a:r>
              <a:rPr lang="fr-FR" sz="4000" b="1" dirty="0" err="1">
                <a:solidFill>
                  <a:srgbClr val="FFFFFF">
                    <a:alpha val="70000"/>
                  </a:srgbClr>
                </a:solidFill>
              </a:rPr>
              <a:t>Mahtab</a:t>
            </a:r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 </a:t>
            </a:r>
            <a:r>
              <a:rPr lang="fr-FR" sz="4000" b="1" dirty="0" err="1">
                <a:solidFill>
                  <a:srgbClr val="FFFFFF">
                    <a:alpha val="70000"/>
                  </a:srgbClr>
                </a:solidFill>
              </a:rPr>
              <a:t>Uddin</a:t>
            </a:r>
            <a:endParaRPr lang="fr-FR" sz="4000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r>
              <a:rPr lang="fr-FR" dirty="0">
                <a:solidFill>
                  <a:srgbClr val="FFFFFF">
                    <a:alpha val="70000"/>
                  </a:srgbClr>
                </a:solidFill>
              </a:rPr>
              <a:t> </a:t>
            </a:r>
          </a:p>
          <a:p>
            <a:pPr algn="l"/>
            <a:endParaRPr lang="fr-FR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4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’images pour ROBIN HOOD">
            <a:hlinkClick r:id="rId2"/>
            <a:extLst>
              <a:ext uri="{FF2B5EF4-FFF2-40B4-BE49-F238E27FC236}">
                <a16:creationId xmlns:a16="http://schemas.microsoft.com/office/drawing/2014/main" id="{00CF44BC-8ADF-41EC-BE4C-2A729517C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r="8838" b="1"/>
          <a:stretch/>
        </p:blipFill>
        <p:spPr bwMode="auto"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FBEB53-98D5-416D-8868-888BBF7F5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46" r="-1" b="9240"/>
          <a:stretch/>
        </p:blipFill>
        <p:spPr>
          <a:xfrm>
            <a:off x="1319706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2" name="Image 1" descr="Robin Hood 1938 - before Kevin Costner, Russell Crowe, and a cartoon fox portrayed him. Thanks Mahtab Uddin">
            <a:hlinkClick r:id="rId5"/>
            <a:extLst>
              <a:ext uri="{FF2B5EF4-FFF2-40B4-BE49-F238E27FC236}">
                <a16:creationId xmlns:a16="http://schemas.microsoft.com/office/drawing/2014/main" id="{71B8D64D-6652-4B08-9B23-0BA1026F841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b="7623"/>
          <a:stretch/>
        </p:blipFill>
        <p:spPr bwMode="auto">
          <a:xfrm>
            <a:off x="8297994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51416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F5BCDC-7DA1-48E5-A396-B49323C27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 dirty="0">
                <a:solidFill>
                  <a:srgbClr val="FFFFFF"/>
                </a:solidFill>
              </a:rPr>
              <a:t>ROBIN HOOD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6BA57-3C56-4779-A777-68204EED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Robin Hood 1938 - </a:t>
            </a:r>
            <a:r>
              <a:rPr lang="fr-FR" sz="4000" b="1" dirty="0" err="1">
                <a:solidFill>
                  <a:srgbClr val="FFFFFF">
                    <a:alpha val="70000"/>
                  </a:srgbClr>
                </a:solidFill>
              </a:rPr>
              <a:t>before</a:t>
            </a:r>
            <a:r>
              <a:rPr lang="fr-FR" sz="4000" b="1" dirty="0">
                <a:solidFill>
                  <a:srgbClr val="FFFFFF">
                    <a:alpha val="70000"/>
                  </a:srgbClr>
                </a:solidFill>
              </a:rPr>
              <a:t> Kevin Costner, Russell…</a:t>
            </a:r>
            <a:endParaRPr lang="fr-FR" sz="4000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fr-FR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3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B0938D-0766-4BCB-BC77-3A4DE5CE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VOTE FOR YOUR FAVOURITE GREEN SUPERHERO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3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D50195-07BC-4757-9D32-A6899B0CF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FIND A GREEN SUPERHERO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D1A87A-3E2D-46BC-B74F-1BEFB96A4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fr-FR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5ECF094-5EBF-4AB4-82D7-8E6F0510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HAPPY ST PATRICK’S DAY</a:t>
            </a:r>
          </a:p>
        </p:txBody>
      </p:sp>
      <p:pic>
        <p:nvPicPr>
          <p:cNvPr id="4" name="Espace réservé du contenu 3" descr="event picture">
            <a:extLst>
              <a:ext uri="{FF2B5EF4-FFF2-40B4-BE49-F238E27FC236}">
                <a16:creationId xmlns:a16="http://schemas.microsoft.com/office/drawing/2014/main" id="{D993AC66-5417-4F5E-A5EF-3F6411E842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924043"/>
            <a:ext cx="3280613" cy="328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63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88D070-B07F-465E-BAEC-836581BD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</a:rPr>
              <a:t>ETWINNING EVENT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0AB0C-52E5-496C-B6DB-D87F70D5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fontAlgn="base"/>
            <a:r>
              <a:rPr lang="fr-FR" sz="3600" dirty="0" err="1">
                <a:solidFill>
                  <a:srgbClr val="FFFFFF"/>
                </a:solidFill>
              </a:rPr>
              <a:t>Let's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  <a:r>
              <a:rPr lang="fr-FR" sz="3600" dirty="0" err="1">
                <a:solidFill>
                  <a:srgbClr val="FFFFFF"/>
                </a:solidFill>
              </a:rPr>
              <a:t>create</a:t>
            </a:r>
            <a:r>
              <a:rPr lang="fr-FR" sz="3600" dirty="0">
                <a:solidFill>
                  <a:srgbClr val="FFFFFF"/>
                </a:solidFill>
              </a:rPr>
              <a:t> a </a:t>
            </a:r>
            <a:r>
              <a:rPr lang="fr-FR" sz="3600" dirty="0" err="1">
                <a:solidFill>
                  <a:srgbClr val="FFFFFF"/>
                </a:solidFill>
              </a:rPr>
              <a:t>paddlet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  <a:r>
              <a:rPr lang="fr-FR" sz="3600" dirty="0" err="1">
                <a:solidFill>
                  <a:srgbClr val="FFFFFF"/>
                </a:solidFill>
              </a:rPr>
              <a:t>where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  <a:r>
              <a:rPr lang="fr-FR" sz="3600" dirty="0" err="1">
                <a:solidFill>
                  <a:srgbClr val="FFFFFF"/>
                </a:solidFill>
              </a:rPr>
              <a:t>we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  <a:r>
              <a:rPr lang="fr-FR" sz="3600" dirty="0" err="1">
                <a:solidFill>
                  <a:srgbClr val="FFFFFF"/>
                </a:solidFill>
              </a:rPr>
              <a:t>share</a:t>
            </a:r>
            <a:r>
              <a:rPr lang="fr-FR" sz="3600" dirty="0">
                <a:solidFill>
                  <a:srgbClr val="FFFFFF"/>
                </a:solidFill>
              </a:rPr>
              <a:t> how </a:t>
            </a:r>
            <a:r>
              <a:rPr lang="fr-FR" sz="3600" dirty="0" err="1">
                <a:solidFill>
                  <a:srgbClr val="FFFFFF"/>
                </a:solidFill>
              </a:rPr>
              <a:t>we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  <a:r>
              <a:rPr lang="fr-FR" sz="3600" dirty="0" err="1">
                <a:solidFill>
                  <a:srgbClr val="FFFFFF"/>
                </a:solidFill>
              </a:rPr>
              <a:t>celebrate</a:t>
            </a:r>
            <a:r>
              <a:rPr lang="fr-FR" sz="3600" dirty="0">
                <a:solidFill>
                  <a:srgbClr val="FFFFFF"/>
                </a:solidFill>
              </a:rPr>
              <a:t> St. </a:t>
            </a:r>
            <a:r>
              <a:rPr lang="fr-FR" sz="3600" dirty="0" err="1">
                <a:solidFill>
                  <a:srgbClr val="FFFFFF"/>
                </a:solidFill>
              </a:rPr>
              <a:t>Patrick's</a:t>
            </a:r>
            <a:r>
              <a:rPr lang="fr-FR" sz="3600" dirty="0">
                <a:solidFill>
                  <a:srgbClr val="FFFFFF"/>
                </a:solidFill>
              </a:rPr>
              <a:t> Day </a:t>
            </a:r>
            <a:r>
              <a:rPr lang="fr-FR" sz="3600" dirty="0" err="1">
                <a:solidFill>
                  <a:srgbClr val="FFFFFF"/>
                </a:solidFill>
              </a:rPr>
              <a:t>with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  <a:r>
              <a:rPr lang="fr-FR" sz="3600" dirty="0" err="1">
                <a:solidFill>
                  <a:srgbClr val="FFFFFF"/>
                </a:solidFill>
              </a:rPr>
              <a:t>our</a:t>
            </a:r>
            <a:r>
              <a:rPr lang="fr-FR" sz="3600" dirty="0">
                <a:solidFill>
                  <a:srgbClr val="FFFFFF"/>
                </a:solidFill>
              </a:rPr>
              <a:t> </a:t>
            </a:r>
            <a:r>
              <a:rPr lang="fr-FR" sz="3600" dirty="0" err="1">
                <a:solidFill>
                  <a:srgbClr val="FFFFFF"/>
                </a:solidFill>
              </a:rPr>
              <a:t>students</a:t>
            </a:r>
            <a:r>
              <a:rPr lang="fr-FR" sz="3600" dirty="0">
                <a:solidFill>
                  <a:srgbClr val="FFFFFF"/>
                </a:solidFill>
              </a:rPr>
              <a:t>.</a:t>
            </a:r>
          </a:p>
          <a:p>
            <a:pPr fontAlgn="base"/>
            <a:endParaRPr lang="fr-FR" sz="3600" dirty="0">
              <a:solidFill>
                <a:srgbClr val="FFFFFF"/>
              </a:solidFill>
            </a:endParaRPr>
          </a:p>
          <a:p>
            <a:r>
              <a:rPr lang="fr-FR" sz="3600" dirty="0">
                <a:solidFill>
                  <a:srgbClr val="FFFFFF"/>
                </a:solidFill>
              </a:rPr>
              <a:t> https://padlet.com/isobelita/paddys</a:t>
            </a:r>
          </a:p>
          <a:p>
            <a:endParaRPr lang="fr-FR" sz="3600" dirty="0">
              <a:solidFill>
                <a:srgbClr val="FFFFFF"/>
              </a:solidFill>
            </a:endParaRPr>
          </a:p>
          <a:p>
            <a:endParaRPr lang="fr-FR" sz="3600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01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The Hulk">
            <a:extLst>
              <a:ext uri="{FF2B5EF4-FFF2-40B4-BE49-F238E27FC236}">
                <a16:creationId xmlns:a16="http://schemas.microsoft.com/office/drawing/2014/main" id="{979E7725-05A6-4425-850F-706700B656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62" y="1573232"/>
            <a:ext cx="4650004" cy="3720003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Hulk">
            <a:extLst>
              <a:ext uri="{FF2B5EF4-FFF2-40B4-BE49-F238E27FC236}">
                <a16:creationId xmlns:a16="http://schemas.microsoft.com/office/drawing/2014/main" id="{D2654603-83A9-42D8-8069-1AAC991F99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67" y="2404419"/>
            <a:ext cx="4650004" cy="2057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72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F8C772-C000-4064-9F71-AEDB4334F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HULK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A21352-EEF2-4FC0-841B-97FAF841A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rgbClr val="FFFFFF">
                    <a:alpha val="70000"/>
                  </a:srgbClr>
                </a:solidFill>
              </a:rPr>
              <a:t>The </a:t>
            </a:r>
            <a:r>
              <a:rPr lang="fr-FR" sz="4000" dirty="0" err="1">
                <a:solidFill>
                  <a:srgbClr val="FFFFFF">
                    <a:alpha val="70000"/>
                  </a:srgbClr>
                </a:solidFill>
              </a:rPr>
              <a:t>Incredible</a:t>
            </a:r>
            <a:r>
              <a:rPr lang="fr-FR" sz="4000" dirty="0">
                <a:solidFill>
                  <a:srgbClr val="FFFFFF">
                    <a:alpha val="70000"/>
                  </a:srgbClr>
                </a:solidFill>
              </a:rPr>
              <a:t> Hulk</a:t>
            </a:r>
            <a:endParaRPr lang="fr-FR" sz="4000" b="1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fr-FR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31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Guy Gardner">
            <a:extLst>
              <a:ext uri="{FF2B5EF4-FFF2-40B4-BE49-F238E27FC236}">
                <a16:creationId xmlns:a16="http://schemas.microsoft.com/office/drawing/2014/main" id="{1663DB2C-F63D-49EC-B4EC-1262A75F73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63" y="1131994"/>
            <a:ext cx="3532402" cy="4602479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Green Lantern Corps">
            <a:extLst>
              <a:ext uri="{FF2B5EF4-FFF2-40B4-BE49-F238E27FC236}">
                <a16:creationId xmlns:a16="http://schemas.microsoft.com/office/drawing/2014/main" id="{C1457206-ADDB-44DC-8679-5F29C37EB9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67" y="1660418"/>
            <a:ext cx="4650004" cy="3545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51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541D4E-B806-4145-BCDC-C09185A4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GREEN LANTERN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78D3B8-BD40-4E21-BC76-8A879F55C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Autofit/>
          </a:bodyPr>
          <a:lstStyle/>
          <a:p>
            <a:pPr algn="l"/>
            <a:r>
              <a:rPr lang="fr-FR" sz="4000" dirty="0">
                <a:solidFill>
                  <a:srgbClr val="FFFFFF">
                    <a:alpha val="70000"/>
                  </a:srgbClr>
                </a:solidFill>
              </a:rPr>
              <a:t>AND THE GREEN LANTERN CORPS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29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 19" descr="swamp_thing_by_steevcomix-d5i8q41">
            <a:extLst>
              <a:ext uri="{FF2B5EF4-FFF2-40B4-BE49-F238E27FC236}">
                <a16:creationId xmlns:a16="http://schemas.microsoft.com/office/drawing/2014/main" id="{4920CF4D-4EEC-48CC-95BA-2440875F90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75" y="1131994"/>
            <a:ext cx="3486377" cy="4602479"/>
          </a:xfrm>
          <a:prstGeom prst="rect">
            <a:avLst/>
          </a:prstGeom>
          <a:noFill/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Swamp Thing">
            <a:extLst>
              <a:ext uri="{FF2B5EF4-FFF2-40B4-BE49-F238E27FC236}">
                <a16:creationId xmlns:a16="http://schemas.microsoft.com/office/drawing/2014/main" id="{1E99124D-5DE1-4B19-ABA0-5F48F7D569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06" y="1131993"/>
            <a:ext cx="3762526" cy="4602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72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75F61E-06F6-4854-BCD0-B4E9D6E82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fr-FR" sz="6000">
                <a:solidFill>
                  <a:srgbClr val="FFFFFF"/>
                </a:solidFill>
              </a:rPr>
              <a:t>SWAMP THING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C473E6-79B7-4A4F-9DBB-E1686F37D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endParaRPr lang="fr-FR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Green Arrow">
            <a:extLst>
              <a:ext uri="{FF2B5EF4-FFF2-40B4-BE49-F238E27FC236}">
                <a16:creationId xmlns:a16="http://schemas.microsoft.com/office/drawing/2014/main" id="{D33BE791-B756-4E29-A55E-72C9DC0649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02" y="1131994"/>
            <a:ext cx="3018178" cy="4590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183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149</Words>
  <Application>Microsoft Office PowerPoint</Application>
  <PresentationFormat>Grand écran</PresentationFormat>
  <Paragraphs>26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Facette</vt:lpstr>
      <vt:lpstr>SUPERHEROES AND ST PATRICK’S DAY</vt:lpstr>
      <vt:lpstr>FIND A GREEN SUPERHERO</vt:lpstr>
      <vt:lpstr>Présentation PowerPoint</vt:lpstr>
      <vt:lpstr>HULK</vt:lpstr>
      <vt:lpstr>Présentation PowerPoint</vt:lpstr>
      <vt:lpstr>GREEN LANTERN</vt:lpstr>
      <vt:lpstr>Présentation PowerPoint</vt:lpstr>
      <vt:lpstr>SWAMP THING</vt:lpstr>
      <vt:lpstr>Présentation PowerPoint</vt:lpstr>
      <vt:lpstr>GREEN ARROW</vt:lpstr>
      <vt:lpstr>Présentation PowerPoint</vt:lpstr>
      <vt:lpstr>THE VISION</vt:lpstr>
      <vt:lpstr>Présentation PowerPoint</vt:lpstr>
      <vt:lpstr>THE MASK</vt:lpstr>
      <vt:lpstr>Présentation PowerPoint</vt:lpstr>
      <vt:lpstr>THE GRINCH</vt:lpstr>
      <vt:lpstr>Présentation PowerPoint</vt:lpstr>
      <vt:lpstr>ROBIN HOOD</vt:lpstr>
      <vt:lpstr>VOTE FOR YOUR FAVOURITE GREEN SUPERHERO</vt:lpstr>
      <vt:lpstr>HAPPY ST PATRICK’S DAY</vt:lpstr>
      <vt:lpstr>ETWINNING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SUPERHEROES AND THE INTERNATIONAL WOMEN’S DAY</dc:title>
  <dc:creator>severine dumont</dc:creator>
  <cp:lastModifiedBy>Administrateur</cp:lastModifiedBy>
  <cp:revision>94</cp:revision>
  <dcterms:created xsi:type="dcterms:W3CDTF">2019-03-03T16:36:33Z</dcterms:created>
  <dcterms:modified xsi:type="dcterms:W3CDTF">2019-03-18T13:33:01Z</dcterms:modified>
</cp:coreProperties>
</file>