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63" r:id="rId5"/>
    <p:sldId id="262" r:id="rId6"/>
    <p:sldId id="26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chambermaster.blob.core.windows.net/images/events/719/169/EventPhotoFull_SPD_2018_Save%20the%20Date%20for%20we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tpatsftl.com/wp-content/uploads/2015/07/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1.bp.blogspot.com/_TZ4zYEBSw1I/RedlExrcrLI/AAAAAAAAAaU/DPoG57EXaIY/s1600/holidays_saint_patricks_day_shamrock_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1.bp.blogspot.com/-cVUEE9QlcMY/WK1dv4R-9sI/AAAAAAAAJPg/1KMsZJ3IQUErGjmDcIcflCq9D3aMENdfgCLcB/s640/Happy%2BSt.%2BPatrick%2527s%2BDay%2BGreetings%2BImages%2B%2526%2BHD%2BWallpapers%2B2017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cell93.com/patricks-day/cards/card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empoweryourknowledgeandhappytrivia.files.wordpress.com/2015/03/history-of-saint-patricks-day.jpg?w=625&amp;h=46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2.bp.blogspot.com/-upA4ehymlkk/WMvp-GQzLII/AAAAAAAABjw/Wg5ZHwZaVKwz74dDj8mSrjgJJzAMaQmvgCLcB/s1600/Happy-St.-Patricks-Day-Greeting-Quotes-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chambermaster.blob.core.windows.net/images/events/719/169/EventPhotoFull_SPD_2018_Save%20the%20Date%20for%20web.jpg">
            <a:extLst>
              <a:ext uri="{FF2B5EF4-FFF2-40B4-BE49-F238E27FC236}">
                <a16:creationId xmlns:a16="http://schemas.microsoft.com/office/drawing/2014/main" id="{0153CE64-239B-4993-9444-FE62DDA1D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91" y="1131994"/>
            <a:ext cx="6557694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7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tpatsftl.com/wp-content/uploads/2015/07/3.jpg">
            <a:extLst>
              <a:ext uri="{FF2B5EF4-FFF2-40B4-BE49-F238E27FC236}">
                <a16:creationId xmlns:a16="http://schemas.microsoft.com/office/drawing/2014/main" id="{EA2DD7CA-426C-48B4-A039-0739E8DD5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RLmap1">
            <a:extLst>
              <a:ext uri="{FF2B5EF4-FFF2-40B4-BE49-F238E27FC236}">
                <a16:creationId xmlns:a16="http://schemas.microsoft.com/office/drawing/2014/main" id="{DCF22368-BCE6-4538-B5FE-5BB1C6D7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36" y="480060"/>
            <a:ext cx="3626404" cy="57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e">
            <a:extLst>
              <a:ext uri="{FF2B5EF4-FFF2-40B4-BE49-F238E27FC236}">
                <a16:creationId xmlns:a16="http://schemas.microsoft.com/office/drawing/2014/main" id="{88D0C556-C3FA-42A6-A1F1-4CBB89B0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4" y="863291"/>
            <a:ext cx="2344542" cy="11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4BFD56-98A8-425A-BA7A-86ACF8CEE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u="sng">
                <a:solidFill>
                  <a:srgbClr val="FFFFFF"/>
                </a:solidFill>
              </a:rPr>
              <a:t>What Irish symbols do you know ?</a:t>
            </a:r>
            <a:endParaRPr lang="fr-FR" sz="600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76A57B-841D-408F-A8BF-6F95ACCF1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2838" y="8529650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fr-FR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2050" name="Picture 2" descr="irl1">
            <a:extLst>
              <a:ext uri="{FF2B5EF4-FFF2-40B4-BE49-F238E27FC236}">
                <a16:creationId xmlns:a16="http://schemas.microsoft.com/office/drawing/2014/main" id="{0AD7F24D-D6E9-4678-8EDD-FC7C219C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97" y="4572325"/>
            <a:ext cx="3562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1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[holidays_saint_patricks_day_shamrock_2.jpg]">
            <a:extLst>
              <a:ext uri="{FF2B5EF4-FFF2-40B4-BE49-F238E27FC236}">
                <a16:creationId xmlns:a16="http://schemas.microsoft.com/office/drawing/2014/main" id="{A756849F-B634-4C8D-9059-87A37C2F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71" y="475826"/>
            <a:ext cx="6484100" cy="58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s://1.bp.blogspot.com/-cVUEE9QlcMY/WK1dv4R-9sI/AAAAAAAAJPg/1KMsZJ3IQUErGjmDcIcflCq9D3aMENdfgCLcB/s640/Happy%2BSt.%2BPatrick%2527s%2BDay%2BGreetings%2BImages%2B%2526%2BHD%2BWallpapers%2B2017.jpg">
            <a:extLst>
              <a:ext uri="{FF2B5EF4-FFF2-40B4-BE49-F238E27FC236}">
                <a16:creationId xmlns:a16="http://schemas.microsoft.com/office/drawing/2014/main" id="{521A389A-82A7-4BED-9E11-BFACAB1E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39" y="480059"/>
            <a:ext cx="6581198" cy="58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7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C34E6D-AA77-4A86-B97C-1FE925392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anose="03020802060602070202" pitchFamily="66" charset="0"/>
              </a:rPr>
              <a:t>St. Patrick’s Day Symbols</a:t>
            </a:r>
          </a:p>
        </p:txBody>
      </p:sp>
      <p:pic>
        <p:nvPicPr>
          <p:cNvPr id="6147" name="Picture 11" descr="gourmetslowcooker1">
            <a:extLst>
              <a:ext uri="{FF2B5EF4-FFF2-40B4-BE49-F238E27FC236}">
                <a16:creationId xmlns:a16="http://schemas.microsoft.com/office/drawing/2014/main" id="{0B5E3E85-6D9F-44F5-8B1D-D2A432D262F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962401"/>
            <a:ext cx="2438400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FC42354A-F1A9-436C-8ABE-D1F6E5A5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29201"/>
            <a:ext cx="2667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>
                <a:solidFill>
                  <a:srgbClr val="009900"/>
                </a:solidFill>
                <a:latin typeface="Trebuchet MS" panose="020B0603020202020204" pitchFamily="34" charset="0"/>
              </a:rPr>
              <a:t>Music</a:t>
            </a:r>
            <a:r>
              <a:rPr lang="en-US" altLang="fr-FR" sz="1400">
                <a:latin typeface="Trebuchet MS" panose="020B0603020202020204" pitchFamily="34" charset="0"/>
              </a:rPr>
              <a:t> has always been an important part of Irish life. Irish music is produced with instruments like the fiddle, the uilleann pipes, the tin whistle, and the bodhran.</a:t>
            </a:r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F9EB4731-7344-428F-BDC1-00462EB5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2601"/>
            <a:ext cx="2362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400">
                <a:latin typeface="Trebuchet MS" panose="020B0603020202020204" pitchFamily="34" charset="0"/>
              </a:rPr>
              <a:t>St. Patrick never drove </a:t>
            </a:r>
            <a:r>
              <a:rPr lang="en-US" altLang="fr-FR" sz="1400">
                <a:solidFill>
                  <a:srgbClr val="009900"/>
                </a:solidFill>
                <a:latin typeface="Trebuchet MS" panose="020B0603020202020204" pitchFamily="34" charset="0"/>
              </a:rPr>
              <a:t>snakes</a:t>
            </a:r>
            <a:r>
              <a:rPr lang="en-US" altLang="fr-FR" sz="1400">
                <a:latin typeface="Trebuchet MS" panose="020B0603020202020204" pitchFamily="34" charset="0"/>
              </a:rPr>
              <a:t> from Ireland; the story is a metaphor for </a:t>
            </a:r>
            <a:r>
              <a:rPr lang="en-US" altLang="fr-FR" sz="1400">
                <a:solidFill>
                  <a:srgbClr val="009900"/>
                </a:solidFill>
                <a:latin typeface="Trebuchet MS" panose="020B0603020202020204" pitchFamily="34" charset="0"/>
              </a:rPr>
              <a:t>driving paganism</a:t>
            </a:r>
            <a:r>
              <a:rPr lang="en-US" altLang="fr-FR" sz="1400">
                <a:latin typeface="Trebuchet MS" panose="020B0603020202020204" pitchFamily="34" charset="0"/>
              </a:rPr>
              <a:t> from the island.</a:t>
            </a: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4A041EE3-8ECF-41A6-B4AC-D7A8232C2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267200"/>
            <a:ext cx="228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400">
                <a:latin typeface="Trebuchet MS" panose="020B0603020202020204" pitchFamily="34" charset="0"/>
              </a:rPr>
              <a:t>The traditional meal of </a:t>
            </a:r>
            <a:r>
              <a:rPr lang="en-US" altLang="fr-FR" sz="1400">
                <a:solidFill>
                  <a:srgbClr val="009900"/>
                </a:solidFill>
                <a:latin typeface="Trebuchet MS" panose="020B0603020202020204" pitchFamily="34" charset="0"/>
              </a:rPr>
              <a:t>Irish bacon and cabbage</a:t>
            </a:r>
            <a:r>
              <a:rPr lang="en-US" altLang="fr-FR" sz="1400">
                <a:latin typeface="Trebuchet MS" panose="020B0603020202020204" pitchFamily="34" charset="0"/>
              </a:rPr>
              <a:t> has been modified in the United States. Irish bacon has been replaced with </a:t>
            </a:r>
            <a:r>
              <a:rPr lang="en-US" altLang="fr-FR" sz="1400">
                <a:solidFill>
                  <a:srgbClr val="009900"/>
                </a:solidFill>
                <a:latin typeface="Trebuchet MS" panose="020B0603020202020204" pitchFamily="34" charset="0"/>
              </a:rPr>
              <a:t>corned beef</a:t>
            </a:r>
            <a:r>
              <a:rPr lang="en-US" altLang="fr-FR" sz="1400">
                <a:latin typeface="Trebuchet MS" panose="020B0603020202020204" pitchFamily="34" charset="0"/>
              </a:rPr>
              <a:t> for the annual feast.</a:t>
            </a:r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C0A0F14A-335C-42BB-A004-86E289B78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295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id="{33E4EB4F-2C27-4DC5-9A1C-1F7D523F4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81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53" name="Picture 15" descr="fiddle">
            <a:extLst>
              <a:ext uri="{FF2B5EF4-FFF2-40B4-BE49-F238E27FC236}">
                <a16:creationId xmlns:a16="http://schemas.microsoft.com/office/drawing/2014/main" id="{33FF1845-C8D0-4498-9C15-44749143EC7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71600"/>
            <a:ext cx="19431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17" descr="st_pats_history_snake">
            <a:extLst>
              <a:ext uri="{FF2B5EF4-FFF2-40B4-BE49-F238E27FC236}">
                <a16:creationId xmlns:a16="http://schemas.microsoft.com/office/drawing/2014/main" id="{D63CD927-612A-4497-A463-0556043A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60501"/>
            <a:ext cx="20193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42A1125-BEEF-4B06-B7A6-5C89AFBF80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8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1AF29A-C02E-4F6E-AE31-4D61F939D5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803267-175B-4586-A120-09F386B975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cell93.com/patricks-day/cards/card3.jpg">
            <a:extLst>
              <a:ext uri="{FF2B5EF4-FFF2-40B4-BE49-F238E27FC236}">
                <a16:creationId xmlns:a16="http://schemas.microsoft.com/office/drawing/2014/main" id="{73A1D32C-338D-4E8F-8167-CB6F2FDD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44" y="643466"/>
            <a:ext cx="6714970" cy="55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empoweryourknowledgeandhappytrivia.files.wordpress.com/2015/03/history-of-saint-patricks-day.jpg?w=625&amp;h=469">
            <a:extLst>
              <a:ext uri="{FF2B5EF4-FFF2-40B4-BE49-F238E27FC236}">
                <a16:creationId xmlns:a16="http://schemas.microsoft.com/office/drawing/2014/main" id="{1BF015DF-2CA8-4775-93D7-3B124B94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80" y="477191"/>
            <a:ext cx="7878953" cy="59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2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2.bp.blogspot.com/-upA4ehymlkk/WMvp-GQzLII/AAAAAAAABjw/Wg5ZHwZaVKwz74dDj8mSrjgJJzAMaQmvgCLcB/s1600/Happy-St.-Patricks-Day-Greeting-Quotes-3.jpg">
            <a:extLst>
              <a:ext uri="{FF2B5EF4-FFF2-40B4-BE49-F238E27FC236}">
                <a16:creationId xmlns:a16="http://schemas.microsoft.com/office/drawing/2014/main" id="{1C864D66-BE80-44E5-AEB6-8CF2D3BEB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571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94</Words>
  <Application>Microsoft Office PowerPoint</Application>
  <PresentationFormat>Grand écran</PresentationFormat>
  <Paragraphs>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Matura MT Script Capitals</vt:lpstr>
      <vt:lpstr>Trebuchet MS</vt:lpstr>
      <vt:lpstr>Wingdings 3</vt:lpstr>
      <vt:lpstr>Facette</vt:lpstr>
      <vt:lpstr>Présentation PowerPoint</vt:lpstr>
      <vt:lpstr>Présentation PowerPoint</vt:lpstr>
      <vt:lpstr>What Irish symbols do you know ?</vt:lpstr>
      <vt:lpstr>Présentation PowerPoint</vt:lpstr>
      <vt:lpstr>Présentation PowerPoint</vt:lpstr>
      <vt:lpstr>St. Patrick’s Day Symbols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severine dumont</dc:creator>
  <cp:lastModifiedBy>severine dumont</cp:lastModifiedBy>
  <cp:revision>17</cp:revision>
  <dcterms:created xsi:type="dcterms:W3CDTF">2018-02-21T10:32:21Z</dcterms:created>
  <dcterms:modified xsi:type="dcterms:W3CDTF">2018-03-17T11:32:26Z</dcterms:modified>
</cp:coreProperties>
</file>