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8" d="100"/>
          <a:sy n="48" d="100"/>
        </p:scale>
        <p:origin x="7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C5794-D0D0-4C28-928B-11134E32F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665F11-F1A8-420D-81CE-60355CCF8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A288A-C444-40D9-811D-137307EE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A86BB7-A60F-4D84-BFC7-55D9BCB7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DC160-1266-4702-9C65-0B49948B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6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BE1B6-743B-4D2A-9259-A8631F2E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B5A015-C9AD-4DAB-A1DC-37A1CA40F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533A25-3F11-4970-B1F8-6E81C393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2D7F2-A9DD-4BC8-9B03-C8C39FEA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09E62-C9D4-40CD-9BBD-4D0BC741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95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ED8BDA-8E59-4A23-98D2-D50277513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88D0ED-FC54-4EE7-ADFA-80418B807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375D2-260C-4963-AE3F-E41401A7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0FD178-C333-4AF9-94E9-014C9291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97C064-EA21-4A73-A7F6-7E8DA628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59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97750-6711-4673-B6C8-523B30D1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2EC8B2-1DF3-4223-A51C-4285D651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4DF92-2FA1-4722-9A85-EED84CAE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834DAE-C03E-4446-972C-29351B1D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AC24C-E82B-49B6-ADD5-D08C260C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02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DB382-EF2E-40DE-AE00-DCE3A4BD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FAA0F-C6AC-4C62-969B-9B7CA562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45DB9-22FF-4CB7-8340-837AB9F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FCB3A7-99F5-4C44-BCAA-56B930D9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FBADE3-F2D9-4255-82E0-D616E365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59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C6F84-A94B-4519-811B-8C5967C4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1E82C-90CF-4CBD-9188-74B39126C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53826-D75E-4BA8-8A18-EEB7C5C8A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05EE7D-E8FC-4D24-B3F4-D7F54A58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6E1A97-AEEC-44C7-952C-BE4E1C3A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1AD49-8562-4715-9533-D9D67A49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9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9BF9-FE4E-4490-9DB9-1FFB9325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9E1AA0-CB06-43B8-9589-188F0D896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23940C-E313-4F7E-8F1A-5DDABF65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60D672-F166-4C3D-8970-F61EB482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0E77087-BB2B-4489-8D95-62BE0C6C3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6EC55E-9578-4E21-B5CF-05D76DC9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EA4EB4-7F5C-459D-951F-B8E4703E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D09559-74D0-476D-92D9-B4F60160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C4B18-3BEE-4EB9-A4B9-73A2430E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0C0471-48E2-473F-A9DA-3726E024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B087C2-4937-4146-8EC5-CF684590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A3E316-A544-4412-9727-23DBF0BF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9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44235C-4A44-4204-830C-3805D96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F1DA6F-E1DB-42B6-ADE6-6FCB4893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A1AACE-6A4B-44F0-B384-ACDF0F9F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1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E6C14-F282-4323-AEFB-27CE86E3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DABED4-AA52-4AF5-B06B-0A4CB000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EC4856-98C4-4C18-9014-5C3F74FB0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F86229-33A2-4F66-8280-C42DC474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DE1A08-830B-4EBC-8973-BB835057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2D5002-485E-444C-8157-474B8B7B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39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FBFB8-E0CF-4B0A-96E9-34FB8F63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276E65-E6CC-4E48-8F59-933827FD1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BA33C1-1245-43F3-AB7A-A262B917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527AB5-C833-4018-B691-56BAE622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423264-A43B-46F2-B3F6-52EEA852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F758EA-EAA3-4687-B5FF-9B53ED5C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12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C7AA06-64AC-4263-80A8-F5486FEE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68CFF8-5A43-4817-8856-181A1BF5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440B2E-31AE-4797-B793-3555D26D7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1ABD-1D71-41F3-8A64-EDC99A42C3CD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C7859-055D-453B-A55B-9B56634C7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85399C-6665-423F-9677-C97C002B4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636B-ED58-49EE-B335-090DA035E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2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8CD74-D5C6-4D2C-935F-D89788C0F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présentation animalière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76ED47-5AEA-4115-A959-0948F925D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Animals and </a:t>
            </a:r>
            <a:r>
              <a:rPr lang="fr-FR" sz="4800" dirty="0" err="1"/>
              <a:t>their</a:t>
            </a:r>
            <a:r>
              <a:rPr lang="fr-FR" sz="4800" dirty="0"/>
              <a:t> </a:t>
            </a:r>
            <a:r>
              <a:rPr lang="fr-FR" sz="4800" dirty="0" err="1"/>
              <a:t>qualities</a:t>
            </a:r>
            <a:r>
              <a:rPr lang="fr-FR" sz="4800" dirty="0"/>
              <a:t>/ </a:t>
            </a:r>
            <a:r>
              <a:rPr lang="fr-FR" sz="4800" dirty="0" err="1"/>
              <a:t>skills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50594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plancher, intérieur, debout&#10;&#10;Description générée avec un niveau de confiance très élevé">
            <a:extLst>
              <a:ext uri="{FF2B5EF4-FFF2-40B4-BE49-F238E27FC236}">
                <a16:creationId xmlns:a16="http://schemas.microsoft.com/office/drawing/2014/main" id="{1E5CC550-37C1-48E7-A73F-4D1DCAB3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 descr="Une image contenant personne, plancher, intérieur, mur&#10;&#10;Description générée avec un niveau de confiance très élevé">
            <a:extLst>
              <a:ext uri="{FF2B5EF4-FFF2-40B4-BE49-F238E27FC236}">
                <a16:creationId xmlns:a16="http://schemas.microsoft.com/office/drawing/2014/main" id="{43168D0C-CA59-40B7-9FC0-2DD2DB51D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1" b="2186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lancher, intérieur, personne, mur&#10;&#10;Description générée avec un niveau de confiance très élevé">
            <a:extLst>
              <a:ext uri="{FF2B5EF4-FFF2-40B4-BE49-F238E27FC236}">
                <a16:creationId xmlns:a16="http://schemas.microsoft.com/office/drawing/2014/main" id="{10B52980-B464-4815-96B9-323B6E1AE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436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Grand écran</PresentationFormat>
  <Paragraphs>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Impact</vt:lpstr>
      <vt:lpstr>Thème Office</vt:lpstr>
      <vt:lpstr>La présentation animalière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présentation animalière</dc:title>
  <dc:creator>severine dumont</dc:creator>
  <cp:lastModifiedBy>severine dumont</cp:lastModifiedBy>
  <cp:revision>1</cp:revision>
  <dcterms:created xsi:type="dcterms:W3CDTF">2018-06-02T07:14:20Z</dcterms:created>
  <dcterms:modified xsi:type="dcterms:W3CDTF">2018-06-02T07:16:01Z</dcterms:modified>
</cp:coreProperties>
</file>