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9" r:id="rId2"/>
    <p:sldId id="278" r:id="rId3"/>
  </p:sldIdLst>
  <p:sldSz cx="12188825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8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BE9631-04C3-4CD9-9969-3E9F3A18E54E}" type="datetime1">
              <a:rPr lang="fr-FR" smtClean="0"/>
              <a:t>11/05/2019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A0CA540-7DD4-47E8-8B05-4B1E9C2555DC}" type="datetime1">
              <a:rPr lang="fr-FR" noProof="0" smtClean="0"/>
              <a:t>11/05/2019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17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fr-FR" noProof="0">
              <a:solidFill>
                <a:schemeClr val="lt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1857EC-C8B9-40BE-A5A9-5DDB6FAD760C}" type="datetime1">
              <a:rPr lang="fr-FR" noProof="0" smtClean="0"/>
              <a:t>11/05/2019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86B665-ED57-483D-AAAF-821DE3751D72}" type="datetime1">
              <a:rPr lang="fr-FR" noProof="0" smtClean="0"/>
              <a:t>11/05/2019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763615-7D97-4C54-8DF1-C87056C05759}" type="datetime1">
              <a:rPr lang="fr-FR" noProof="0" smtClean="0"/>
              <a:t>11/05/2019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97A21E-A2D8-4209-8B75-98FD4DDB02A1}" type="datetime1">
              <a:rPr lang="fr-FR" noProof="0" smtClean="0"/>
              <a:t>11/05/2019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8B697A-9504-4444-B34F-93D3149D5ECF}" type="datetime1">
              <a:rPr lang="fr-FR" noProof="0" smtClean="0"/>
              <a:t>11/05/2019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68D71F-7F42-4935-9F0B-E97501B22D0C}" type="datetime1">
              <a:rPr lang="fr-FR" noProof="0" smtClean="0"/>
              <a:t>11/05/2019</a:t>
            </a:fld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E07DA5-46BA-427C-BD25-C8C2EE5DF5DB}" type="datetime1">
              <a:rPr lang="fr-FR" noProof="0" smtClean="0"/>
              <a:t>11/05/2019</a:t>
            </a:fld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F8E24D-04BD-4561-953E-F92C12039734}" type="datetime1">
              <a:rPr lang="fr-FR" noProof="0" smtClean="0"/>
              <a:t>11/05/2019</a:t>
            </a:fld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D0F148-EAC4-445B-9AD7-37106A93771B}" type="datetime1">
              <a:rPr lang="fr-FR" noProof="0" smtClean="0"/>
              <a:t>11/05/2019</a:t>
            </a:fld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F755D9-3A71-477F-817C-FE87B74E871E}" type="datetime1">
              <a:rPr lang="fr-FR" noProof="0" smtClean="0"/>
              <a:t>11/05/2019</a:t>
            </a:fld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1BFA36-BF15-4FBD-A2A2-6F15C4CCC572}" type="datetime1">
              <a:rPr lang="fr-FR" noProof="0" smtClean="0"/>
              <a:t>11/05/2019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fr-FR" sz="2400" noProof="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701DE256-E81A-456D-972E-D60BCC23364E}" type="datetime1">
              <a:rPr lang="fr-FR" noProof="0" smtClean="0"/>
              <a:t>11/05/2019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http://images.performgroup.com/di/library/GOAL_INTERNATIONAL/53/27/euro-2020-logo_uuiagack0igm1hsuh25tsjahh.jpg?t=1361023143" TargetMode="External"/><Relationship Id="rId3" Type="http://schemas.openxmlformats.org/officeDocument/2006/relationships/image" Target="https://i1.wp.com/dessins-elise.fr/wp-content/uploads/2016/11/portraits-du-monde-europe.jpg?fit=991%2C1000&amp;ssl=1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6.jpg"/><Relationship Id="rId5" Type="http://schemas.openxmlformats.org/officeDocument/2006/relationships/image" Target="https://eutopialaw.files.wordpress.com/2012/02/citizen.jpg" TargetMode="External"/><Relationship Id="rId10" Type="http://schemas.openxmlformats.org/officeDocument/2006/relationships/image" Target="https://mythologica.fr/grec/pic/europe2.jpg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 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L’Europe en 2LOG</a:t>
            </a:r>
          </a:p>
        </p:txBody>
      </p:sp>
      <p:sp>
        <p:nvSpPr>
          <p:cNvPr id="5" name="Sous-titre 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Avec Mme Dumont, en français</a:t>
            </a:r>
          </a:p>
        </p:txBody>
      </p:sp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1.wp.com/dessins-elise.fr/wp-content/uploads/2016/11/portraits-du-monde-europe.jpg?fit=991%2C1000&amp;ssl=1">
            <a:extLst>
              <a:ext uri="{FF2B5EF4-FFF2-40B4-BE49-F238E27FC236}">
                <a16:creationId xmlns:a16="http://schemas.microsoft.com/office/drawing/2014/main" id="{E468CE8C-04D5-4F4B-B293-EDE20EB66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260648"/>
            <a:ext cx="21621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Afficher l’image source">
            <a:extLst>
              <a:ext uri="{FF2B5EF4-FFF2-40B4-BE49-F238E27FC236}">
                <a16:creationId xmlns:a16="http://schemas.microsoft.com/office/drawing/2014/main" id="{DF01341E-94B2-4C8E-95B9-F631D7E58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8" y="260648"/>
            <a:ext cx="252578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6C908BC-D5E1-429B-BE0E-405EC9B2B96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260648"/>
            <a:ext cx="2354069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http://images.performgroup.com/di/library/GOAL_INTERNATIONAL/53/27/euro-2020-logo_uuiagack0igm1hsuh25tsjahh.jpg?t=1361023143">
            <a:extLst>
              <a:ext uri="{FF2B5EF4-FFF2-40B4-BE49-F238E27FC236}">
                <a16:creationId xmlns:a16="http://schemas.microsoft.com/office/drawing/2014/main" id="{5E9BD479-F523-425C-9BF3-E543C1FBA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5" y="3114574"/>
            <a:ext cx="2735863" cy="154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s://mythologica.fr/grec/pic/europe2.jpg">
            <a:extLst>
              <a:ext uri="{FF2B5EF4-FFF2-40B4-BE49-F238E27FC236}">
                <a16:creationId xmlns:a16="http://schemas.microsoft.com/office/drawing/2014/main" id="{1C8465FB-ECB2-4AD1-83CB-12F7ED872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24" y="3114574"/>
            <a:ext cx="23526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Une image contenant ciel, bâtiment, extérieur, horloge&#10;&#10;Description générée automatiquement">
            <a:extLst>
              <a:ext uri="{FF2B5EF4-FFF2-40B4-BE49-F238E27FC236}">
                <a16:creationId xmlns:a16="http://schemas.microsoft.com/office/drawing/2014/main" id="{824BCB6F-1335-4E38-AC14-1EB3330E15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7628" y="3099453"/>
            <a:ext cx="3476863" cy="155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2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ésentation de rapport de pays du mon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887_TF03460629.potx" id="{6E3108DE-7CA0-401D-8FD7-A780120FF3F1}" vid="{37DCAA5E-E5CC-4142-A04E-2AB4EE6B19C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rapport de pays du monde</Template>
  <TotalTime>7</TotalTime>
  <Words>10</Words>
  <Application>Microsoft Office PowerPoint</Application>
  <PresentationFormat>Personnalisé</PresentationFormat>
  <Paragraphs>3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Présentation de rapport de pays du monde</vt:lpstr>
      <vt:lpstr>L’Europe en 2LOG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L’Europe en 2LOG</dc:title>
  <dc:creator>severine dumont</dc:creator>
  <cp:lastModifiedBy>severine dumont</cp:lastModifiedBy>
  <cp:revision>2</cp:revision>
  <dcterms:created xsi:type="dcterms:W3CDTF">2019-05-11T15:23:26Z</dcterms:created>
  <dcterms:modified xsi:type="dcterms:W3CDTF">2019-05-11T15:31:13Z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